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4.xml" ContentType="application/vnd.openxmlformats-officedocument.presentationml.notesSlide+xml"/>
  <Override PartName="/ppt/charts/chart18.xml" ContentType="application/vnd.openxmlformats-officedocument.drawingml.chart+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18.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19.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0.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21.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3"/>
  </p:notesMasterIdLst>
  <p:sldIdLst>
    <p:sldId id="260" r:id="rId2"/>
    <p:sldId id="308" r:id="rId3"/>
    <p:sldId id="298" r:id="rId4"/>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Διαφάνεια Τίτλου" id="{EAB62181-E676-41BE-99C1-BD60434682EE}">
          <p14:sldIdLst>
            <p14:sldId id="260"/>
            <p14:sldId id="308"/>
          </p14:sldIdLst>
        </p14:section>
        <p14:section name="1.ΥΠΟΔΟΜΕΣ" id="{4D44AF69-C2D2-4A8C-857A-1F7474211C00}">
          <p14:sldIdLst>
            <p14:sldId id="298"/>
            <p14:sldId id="367"/>
            <p14:sldId id="368"/>
          </p14:sldIdLst>
        </p14:section>
        <p14:section name="2.ΑΝΘΡΩΠΙΝΟ ΔΥΝΑΜΙΚΟ" id="{452F7D02-05C7-402C-8057-069A58FD9EAD}">
          <p14:sldIdLst>
            <p14:sldId id="369"/>
            <p14:sldId id="370"/>
            <p14:sldId id="371"/>
            <p14:sldId id="372"/>
            <p14:sldId id="373"/>
            <p14:sldId id="374"/>
          </p14:sldIdLst>
        </p14:section>
        <p14:section name="3.ΜΑΘΗΤΕΣ" id="{19BE052D-A768-42E3-A22A-0E65831572E3}">
          <p14:sldIdLst>
            <p14:sldId id="375"/>
            <p14:sldId id="376"/>
            <p14:sldId id="377"/>
            <p14:sldId id="378"/>
            <p14:sldId id="379"/>
            <p14:sldId id="380"/>
            <p14:sldId id="381"/>
            <p14:sldId id="382"/>
            <p14:sldId id="383"/>
            <p14:sldId id="384"/>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ina Fatourou" initials="PF" lastIdx="9" clrIdx="0">
    <p:extLst>
      <p:ext uri="{19B8F6BF-5375-455C-9EA6-DF929625EA0E}">
        <p15:presenceInfo xmlns:p15="http://schemas.microsoft.com/office/powerpoint/2012/main" xmlns="" userId="9fdd9880b05c90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D1C"/>
    <a:srgbClr val="297E9B"/>
    <a:srgbClr val="C0BA68"/>
    <a:srgbClr val="8481C9"/>
    <a:srgbClr val="EA7264"/>
    <a:srgbClr val="FBB636"/>
    <a:srgbClr val="2CAE86"/>
    <a:srgbClr val="8987CB"/>
    <a:srgbClr val="DFDEF1"/>
    <a:srgbClr val="FC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3C967-56AE-4EFC-8339-FC4BFAD427E8}" v="16" dt="2021-11-02T08:40:39.94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417" autoAdjust="0"/>
  </p:normalViewPr>
  <p:slideViewPr>
    <p:cSldViewPr snapToGrid="0">
      <p:cViewPr>
        <p:scale>
          <a:sx n="120" d="100"/>
          <a:sy n="120" d="100"/>
        </p:scale>
        <p:origin x="-120" y="-90"/>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ina Fatourou" userId="9fdd9880b05c9022" providerId="LiveId" clId="{17D3C967-56AE-4EFC-8339-FC4BFAD427E8}"/>
    <pc:docChg chg="modSld">
      <pc:chgData name="Polina Fatourou" userId="9fdd9880b05c9022" providerId="LiveId" clId="{17D3C967-56AE-4EFC-8339-FC4BFAD427E8}" dt="2021-11-02T08:40:39.946" v="129" actId="20577"/>
      <pc:docMkLst>
        <pc:docMk/>
      </pc:docMkLst>
      <pc:sldChg chg="mod">
        <pc:chgData name="Polina Fatourou" userId="9fdd9880b05c9022" providerId="LiveId" clId="{17D3C967-56AE-4EFC-8339-FC4BFAD427E8}" dt="2021-11-02T07:41:22.817" v="6" actId="27918"/>
        <pc:sldMkLst>
          <pc:docMk/>
          <pc:sldMk cId="109759256" sldId="299"/>
        </pc:sldMkLst>
      </pc:sldChg>
      <pc:sldChg chg="delSp mod">
        <pc:chgData name="Polina Fatourou" userId="9fdd9880b05c9022" providerId="LiveId" clId="{17D3C967-56AE-4EFC-8339-FC4BFAD427E8}" dt="2021-11-02T08:13:55.304" v="60" actId="27918"/>
        <pc:sldMkLst>
          <pc:docMk/>
          <pc:sldMk cId="3171256590" sldId="319"/>
        </pc:sldMkLst>
        <pc:graphicFrameChg chg="del">
          <ac:chgData name="Polina Fatourou" userId="9fdd9880b05c9022" providerId="LiveId" clId="{17D3C967-56AE-4EFC-8339-FC4BFAD427E8}" dt="2021-11-02T08:08:12.762" v="48" actId="478"/>
          <ac:graphicFrameMkLst>
            <pc:docMk/>
            <pc:sldMk cId="3171256590" sldId="319"/>
            <ac:graphicFrameMk id="16" creationId="{761262EE-F2FC-4AAC-8983-EADCD6D00645}"/>
          </ac:graphicFrameMkLst>
        </pc:graphicFrameChg>
      </pc:sldChg>
      <pc:sldChg chg="mod">
        <pc:chgData name="Polina Fatourou" userId="9fdd9880b05c9022" providerId="LiveId" clId="{17D3C967-56AE-4EFC-8339-FC4BFAD427E8}" dt="2021-11-02T07:56:44.339" v="32" actId="27918"/>
        <pc:sldMkLst>
          <pc:docMk/>
          <pc:sldMk cId="2885232269" sldId="320"/>
        </pc:sldMkLst>
      </pc:sldChg>
      <pc:sldChg chg="mod">
        <pc:chgData name="Polina Fatourou" userId="9fdd9880b05c9022" providerId="LiveId" clId="{17D3C967-56AE-4EFC-8339-FC4BFAD427E8}" dt="2021-11-02T08:07:26.251" v="47" actId="27918"/>
        <pc:sldMkLst>
          <pc:docMk/>
          <pc:sldMk cId="3996297978" sldId="324"/>
        </pc:sldMkLst>
      </pc:sldChg>
      <pc:sldChg chg="mod">
        <pc:chgData name="Polina Fatourou" userId="9fdd9880b05c9022" providerId="LiveId" clId="{17D3C967-56AE-4EFC-8339-FC4BFAD427E8}" dt="2021-11-02T08:20:51.715" v="75" actId="27918"/>
        <pc:sldMkLst>
          <pc:docMk/>
          <pc:sldMk cId="143227588" sldId="327"/>
        </pc:sldMkLst>
      </pc:sldChg>
      <pc:sldChg chg="mod">
        <pc:chgData name="Polina Fatourou" userId="9fdd9880b05c9022" providerId="LiveId" clId="{17D3C967-56AE-4EFC-8339-FC4BFAD427E8}" dt="2021-11-02T07:45:07.554" v="12" actId="27918"/>
        <pc:sldMkLst>
          <pc:docMk/>
          <pc:sldMk cId="3679391939" sldId="344"/>
        </pc:sldMkLst>
      </pc:sldChg>
      <pc:sldChg chg="mod">
        <pc:chgData name="Polina Fatourou" userId="9fdd9880b05c9022" providerId="LiveId" clId="{17D3C967-56AE-4EFC-8339-FC4BFAD427E8}" dt="2021-11-02T08:36:45.235" v="107" actId="27918"/>
        <pc:sldMkLst>
          <pc:docMk/>
          <pc:sldMk cId="216254552" sldId="345"/>
        </pc:sldMkLst>
      </pc:sldChg>
      <pc:sldChg chg="modSp mod">
        <pc:chgData name="Polina Fatourou" userId="9fdd9880b05c9022" providerId="LiveId" clId="{17D3C967-56AE-4EFC-8339-FC4BFAD427E8}" dt="2021-11-02T08:35:53.582" v="103" actId="20577"/>
        <pc:sldMkLst>
          <pc:docMk/>
          <pc:sldMk cId="1699095726" sldId="346"/>
        </pc:sldMkLst>
        <pc:spChg chg="mod">
          <ac:chgData name="Polina Fatourou" userId="9fdd9880b05c9022" providerId="LiveId" clId="{17D3C967-56AE-4EFC-8339-FC4BFAD427E8}" dt="2021-11-02T08:35:53.582" v="103" actId="20577"/>
          <ac:spMkLst>
            <pc:docMk/>
            <pc:sldMk cId="1699095726" sldId="346"/>
            <ac:spMk id="11" creationId="{190CC27D-4B8B-430B-AA20-5437010D04DB}"/>
          </ac:spMkLst>
        </pc:spChg>
      </pc:sldChg>
      <pc:sldChg chg="modSp mod">
        <pc:chgData name="Polina Fatourou" userId="9fdd9880b05c9022" providerId="LiveId" clId="{17D3C967-56AE-4EFC-8339-FC4BFAD427E8}" dt="2021-11-02T08:38:09.640" v="114" actId="20577"/>
        <pc:sldMkLst>
          <pc:docMk/>
          <pc:sldMk cId="2392450050" sldId="347"/>
        </pc:sldMkLst>
        <pc:spChg chg="mod">
          <ac:chgData name="Polina Fatourou" userId="9fdd9880b05c9022" providerId="LiveId" clId="{17D3C967-56AE-4EFC-8339-FC4BFAD427E8}" dt="2021-11-02T08:38:09.640" v="114" actId="20577"/>
          <ac:spMkLst>
            <pc:docMk/>
            <pc:sldMk cId="2392450050" sldId="347"/>
            <ac:spMk id="11" creationId="{190CC27D-4B8B-430B-AA20-5437010D04DB}"/>
          </ac:spMkLst>
        </pc:spChg>
      </pc:sldChg>
      <pc:sldChg chg="mod">
        <pc:chgData name="Polina Fatourou" userId="9fdd9880b05c9022" providerId="LiveId" clId="{17D3C967-56AE-4EFC-8339-FC4BFAD427E8}" dt="2021-11-02T08:38:40.011" v="118" actId="27918"/>
        <pc:sldMkLst>
          <pc:docMk/>
          <pc:sldMk cId="4005041751" sldId="348"/>
        </pc:sldMkLst>
      </pc:sldChg>
      <pc:sldChg chg="modSp mod">
        <pc:chgData name="Polina Fatourou" userId="9fdd9880b05c9022" providerId="LiveId" clId="{17D3C967-56AE-4EFC-8339-FC4BFAD427E8}" dt="2021-11-02T08:40:03.374" v="124" actId="20577"/>
        <pc:sldMkLst>
          <pc:docMk/>
          <pc:sldMk cId="120930321" sldId="349"/>
        </pc:sldMkLst>
        <pc:spChg chg="mod">
          <ac:chgData name="Polina Fatourou" userId="9fdd9880b05c9022" providerId="LiveId" clId="{17D3C967-56AE-4EFC-8339-FC4BFAD427E8}" dt="2021-11-02T08:40:03.374" v="124" actId="20577"/>
          <ac:spMkLst>
            <pc:docMk/>
            <pc:sldMk cId="120930321" sldId="349"/>
            <ac:spMk id="9" creationId="{7155EF33-1624-4687-873E-A117D90F4BC5}"/>
          </ac:spMkLst>
        </pc:spChg>
      </pc:sldChg>
      <pc:sldChg chg="modSp mod">
        <pc:chgData name="Polina Fatourou" userId="9fdd9880b05c9022" providerId="LiveId" clId="{17D3C967-56AE-4EFC-8339-FC4BFAD427E8}" dt="2021-11-02T08:40:39.946" v="129" actId="20577"/>
        <pc:sldMkLst>
          <pc:docMk/>
          <pc:sldMk cId="4189980610" sldId="350"/>
        </pc:sldMkLst>
        <pc:spChg chg="mod">
          <ac:chgData name="Polina Fatourou" userId="9fdd9880b05c9022" providerId="LiveId" clId="{17D3C967-56AE-4EFC-8339-FC4BFAD427E8}" dt="2021-11-02T08:40:39.946" v="129" actId="20577"/>
          <ac:spMkLst>
            <pc:docMk/>
            <pc:sldMk cId="4189980610" sldId="350"/>
            <ac:spMk id="7" creationId="{B7D61634-499E-46CC-9E0C-6D027EDADC28}"/>
          </ac:spMkLst>
        </pc:spChg>
      </pc:sldChg>
      <pc:sldChg chg="modSp mod">
        <pc:chgData name="Polina Fatourou" userId="9fdd9880b05c9022" providerId="LiveId" clId="{17D3C967-56AE-4EFC-8339-FC4BFAD427E8}" dt="2021-11-02T08:32:11.563" v="85" actId="20577"/>
        <pc:sldMkLst>
          <pc:docMk/>
          <pc:sldMk cId="1868241328" sldId="353"/>
        </pc:sldMkLst>
        <pc:spChg chg="mod">
          <ac:chgData name="Polina Fatourou" userId="9fdd9880b05c9022" providerId="LiveId" clId="{17D3C967-56AE-4EFC-8339-FC4BFAD427E8}" dt="2021-11-02T08:32:11.563" v="85" actId="20577"/>
          <ac:spMkLst>
            <pc:docMk/>
            <pc:sldMk cId="1868241328" sldId="353"/>
            <ac:spMk id="14" creationId="{FF88E1FB-74BE-42BD-992F-54CBCBF81AE0}"/>
          </ac:spMkLst>
        </pc:spChg>
      </pc:sldChg>
      <pc:sldChg chg="modSp mod">
        <pc:chgData name="Polina Fatourou" userId="9fdd9880b05c9022" providerId="LiveId" clId="{17D3C967-56AE-4EFC-8339-FC4BFAD427E8}" dt="2021-11-02T08:33:52.462" v="93" actId="20577"/>
        <pc:sldMkLst>
          <pc:docMk/>
          <pc:sldMk cId="855548050" sldId="354"/>
        </pc:sldMkLst>
        <pc:spChg chg="mod">
          <ac:chgData name="Polina Fatourou" userId="9fdd9880b05c9022" providerId="LiveId" clId="{17D3C967-56AE-4EFC-8339-FC4BFAD427E8}" dt="2021-11-02T08:33:52.462" v="93" actId="20577"/>
          <ac:spMkLst>
            <pc:docMk/>
            <pc:sldMk cId="855548050" sldId="354"/>
            <ac:spMk id="14" creationId="{FF88E1FB-74BE-42BD-992F-54CBCBF81AE0}"/>
          </ac:spMkLst>
        </pc:spChg>
      </pc:sldChg>
      <pc:sldChg chg="mod">
        <pc:chgData name="Polina Fatourou" userId="9fdd9880b05c9022" providerId="LiveId" clId="{17D3C967-56AE-4EFC-8339-FC4BFAD427E8}" dt="2021-11-02T08:34:46.107" v="97" actId="27918"/>
        <pc:sldMkLst>
          <pc:docMk/>
          <pc:sldMk cId="811697680" sldId="358"/>
        </pc:sldMkLst>
      </pc:sldChg>
      <pc:sldChg chg="mod">
        <pc:chgData name="Polina Fatourou" userId="9fdd9880b05c9022" providerId="LiveId" clId="{17D3C967-56AE-4EFC-8339-FC4BFAD427E8}" dt="2021-11-02T08:16:09.596" v="71" actId="27918"/>
        <pc:sldMkLst>
          <pc:docMk/>
          <pc:sldMk cId="525387148" sldId="366"/>
        </pc:sldMkLst>
      </pc:sldChg>
    </pc:docChg>
  </pc:docChgLst>
  <pc:docChgLst>
    <pc:chgData name="Polina Fatourou" userId="9fdd9880b05c9022" providerId="LiveId" clId="{EE0790E3-C1EE-4D9F-B31E-E555D0C9EEE2}"/>
    <pc:docChg chg="undo redo custSel addSld delSld modSld sldOrd addSection modSection modNotesMaster">
      <pc:chgData name="Polina Fatourou" userId="9fdd9880b05c9022" providerId="LiveId" clId="{EE0790E3-C1EE-4D9F-B31E-E555D0C9EEE2}" dt="2021-07-29T09:00:11.152" v="22886" actId="27918"/>
      <pc:docMkLst>
        <pc:docMk/>
      </pc:docMkLst>
      <pc:sldChg chg="delSp modSp">
        <pc:chgData name="Polina Fatourou" userId="9fdd9880b05c9022" providerId="LiveId" clId="{EE0790E3-C1EE-4D9F-B31E-E555D0C9EEE2}" dt="2021-07-01T08:08:14.512" v="21207" actId="14100"/>
        <pc:sldMkLst>
          <pc:docMk/>
          <pc:sldMk cId="1505607350" sldId="260"/>
        </pc:sldMkLst>
        <pc:spChg chg="mod">
          <ac:chgData name="Polina Fatourou" userId="9fdd9880b05c9022" providerId="LiveId" clId="{EE0790E3-C1EE-4D9F-B31E-E555D0C9EEE2}" dt="2021-07-01T08:08:07.819" v="21206" actId="1036"/>
          <ac:spMkLst>
            <pc:docMk/>
            <pc:sldMk cId="1505607350" sldId="260"/>
            <ac:spMk id="5" creationId="{66C724F6-BCD8-48C4-B0C6-EBA1F282A92B}"/>
          </ac:spMkLst>
        </pc:spChg>
        <pc:spChg chg="del">
          <ac:chgData name="Polina Fatourou" userId="9fdd9880b05c9022" providerId="LiveId" clId="{EE0790E3-C1EE-4D9F-B31E-E555D0C9EEE2}" dt="2021-07-01T08:07:04.733" v="21044" actId="478"/>
          <ac:spMkLst>
            <pc:docMk/>
            <pc:sldMk cId="1505607350" sldId="260"/>
            <ac:spMk id="6" creationId="{F393930A-634F-4B94-89F9-77D7E4A317E4}"/>
          </ac:spMkLst>
        </pc:spChg>
        <pc:cxnChg chg="mod">
          <ac:chgData name="Polina Fatourou" userId="9fdd9880b05c9022" providerId="LiveId" clId="{EE0790E3-C1EE-4D9F-B31E-E555D0C9EEE2}" dt="2021-07-01T08:08:14.512" v="21207" actId="14100"/>
          <ac:cxnSpMkLst>
            <pc:docMk/>
            <pc:sldMk cId="1505607350" sldId="260"/>
            <ac:cxnSpMk id="4" creationId="{8CB372BA-CF6F-44F0-A6EF-1493FAA2E9DA}"/>
          </ac:cxnSpMkLst>
        </pc:cxnChg>
      </pc:sldChg>
      <pc:sldChg chg="addSp modSp">
        <pc:chgData name="Polina Fatourou" userId="9fdd9880b05c9022" providerId="LiveId" clId="{EE0790E3-C1EE-4D9F-B31E-E555D0C9EEE2}" dt="2021-06-07T10:06:09.229" v="2105" actId="571"/>
        <pc:sldMkLst>
          <pc:docMk/>
          <pc:sldMk cId="2369054444" sldId="293"/>
        </pc:sldMkLst>
        <pc:spChg chg="add mod">
          <ac:chgData name="Polina Fatourou" userId="9fdd9880b05c9022" providerId="LiveId" clId="{EE0790E3-C1EE-4D9F-B31E-E555D0C9EEE2}" dt="2021-06-07T10:06:09.229" v="2105" actId="571"/>
          <ac:spMkLst>
            <pc:docMk/>
            <pc:sldMk cId="2369054444" sldId="293"/>
            <ac:spMk id="28" creationId="{70BCA092-BC1E-462E-9432-DAD628D00031}"/>
          </ac:spMkLst>
        </pc:spChg>
        <pc:spChg chg="add mod">
          <ac:chgData name="Polina Fatourou" userId="9fdd9880b05c9022" providerId="LiveId" clId="{EE0790E3-C1EE-4D9F-B31E-E555D0C9EEE2}" dt="2021-06-07T10:06:09.229" v="2105" actId="571"/>
          <ac:spMkLst>
            <pc:docMk/>
            <pc:sldMk cId="2369054444" sldId="293"/>
            <ac:spMk id="29" creationId="{A294282C-BA5F-406C-872C-1791EBB921BF}"/>
          </ac:spMkLst>
        </pc:spChg>
        <pc:spChg chg="add mod">
          <ac:chgData name="Polina Fatourou" userId="9fdd9880b05c9022" providerId="LiveId" clId="{EE0790E3-C1EE-4D9F-B31E-E555D0C9EEE2}" dt="2021-06-07T10:06:09.229" v="2105" actId="571"/>
          <ac:spMkLst>
            <pc:docMk/>
            <pc:sldMk cId="2369054444" sldId="293"/>
            <ac:spMk id="30" creationId="{AA3159F5-7621-484A-AEDA-57F6373B1361}"/>
          </ac:spMkLst>
        </pc:spChg>
        <pc:spChg chg="add mod">
          <ac:chgData name="Polina Fatourou" userId="9fdd9880b05c9022" providerId="LiveId" clId="{EE0790E3-C1EE-4D9F-B31E-E555D0C9EEE2}" dt="2021-06-07T10:06:09.229" v="2105" actId="571"/>
          <ac:spMkLst>
            <pc:docMk/>
            <pc:sldMk cId="2369054444" sldId="293"/>
            <ac:spMk id="31" creationId="{BF442013-97E6-4B76-9476-ABD17AB1F313}"/>
          </ac:spMkLst>
        </pc:spChg>
        <pc:spChg chg="add mod">
          <ac:chgData name="Polina Fatourou" userId="9fdd9880b05c9022" providerId="LiveId" clId="{EE0790E3-C1EE-4D9F-B31E-E555D0C9EEE2}" dt="2021-06-07T10:06:09.229" v="2105" actId="571"/>
          <ac:spMkLst>
            <pc:docMk/>
            <pc:sldMk cId="2369054444" sldId="293"/>
            <ac:spMk id="32" creationId="{3DFC87AD-907D-4CFB-8B27-373DDD8E6680}"/>
          </ac:spMkLst>
        </pc:spChg>
        <pc:spChg chg="add mod">
          <ac:chgData name="Polina Fatourou" userId="9fdd9880b05c9022" providerId="LiveId" clId="{EE0790E3-C1EE-4D9F-B31E-E555D0C9EEE2}" dt="2021-06-07T10:06:09.229" v="2105" actId="571"/>
          <ac:spMkLst>
            <pc:docMk/>
            <pc:sldMk cId="2369054444" sldId="293"/>
            <ac:spMk id="33" creationId="{48C05467-84E6-4681-A8DA-D197BA0727F3}"/>
          </ac:spMkLst>
        </pc:spChg>
        <pc:spChg chg="add mod">
          <ac:chgData name="Polina Fatourou" userId="9fdd9880b05c9022" providerId="LiveId" clId="{EE0790E3-C1EE-4D9F-B31E-E555D0C9EEE2}" dt="2021-06-07T10:06:09.229" v="2105" actId="571"/>
          <ac:spMkLst>
            <pc:docMk/>
            <pc:sldMk cId="2369054444" sldId="293"/>
            <ac:spMk id="34" creationId="{90CC60BC-DEA4-4202-B22D-482CB5E8F719}"/>
          </ac:spMkLst>
        </pc:spChg>
      </pc:sldChg>
      <pc:sldChg chg="addSp delSp modSp delAnim modAnim">
        <pc:chgData name="Polina Fatourou" userId="9fdd9880b05c9022" providerId="LiveId" clId="{EE0790E3-C1EE-4D9F-B31E-E555D0C9EEE2}" dt="2021-07-27T07:20:49.304" v="22567" actId="1037"/>
        <pc:sldMkLst>
          <pc:docMk/>
          <pc:sldMk cId="1950415715" sldId="298"/>
        </pc:sldMkLst>
        <pc:spChg chg="mod">
          <ac:chgData name="Polina Fatourou" userId="9fdd9880b05c9022" providerId="LiveId" clId="{EE0790E3-C1EE-4D9F-B31E-E555D0C9EEE2}" dt="2021-07-27T07:20:49.304" v="22567" actId="1037"/>
          <ac:spMkLst>
            <pc:docMk/>
            <pc:sldMk cId="1950415715" sldId="298"/>
            <ac:spMk id="2" creationId="{5325CC0F-B92D-476F-B544-3C0BE8C88748}"/>
          </ac:spMkLst>
        </pc:spChg>
        <pc:spChg chg="mod">
          <ac:chgData name="Polina Fatourou" userId="9fdd9880b05c9022" providerId="LiveId" clId="{EE0790E3-C1EE-4D9F-B31E-E555D0C9EEE2}" dt="2021-06-28T09:21:25.182" v="19539" actId="207"/>
          <ac:spMkLst>
            <pc:docMk/>
            <pc:sldMk cId="1950415715" sldId="298"/>
            <ac:spMk id="4" creationId="{678EC273-38DB-49AB-91A1-765C8A83D792}"/>
          </ac:spMkLst>
        </pc:spChg>
        <pc:spChg chg="del mod">
          <ac:chgData name="Polina Fatourou" userId="9fdd9880b05c9022" providerId="LiveId" clId="{EE0790E3-C1EE-4D9F-B31E-E555D0C9EEE2}" dt="2021-07-27T07:20:19.414" v="22521" actId="478"/>
          <ac:spMkLst>
            <pc:docMk/>
            <pc:sldMk cId="1950415715" sldId="298"/>
            <ac:spMk id="9" creationId="{7155EF33-1624-4687-873E-A117D90F4BC5}"/>
          </ac:spMkLst>
        </pc:spChg>
        <pc:spChg chg="del mod">
          <ac:chgData name="Polina Fatourou" userId="9fdd9880b05c9022" providerId="LiveId" clId="{EE0790E3-C1EE-4D9F-B31E-E555D0C9EEE2}" dt="2021-07-27T07:20:16.007" v="22520" actId="478"/>
          <ac:spMkLst>
            <pc:docMk/>
            <pc:sldMk cId="1950415715" sldId="298"/>
            <ac:spMk id="11" creationId="{190CC27D-4B8B-430B-AA20-5437010D04DB}"/>
          </ac:spMkLst>
        </pc:spChg>
        <pc:spChg chg="mod">
          <ac:chgData name="Polina Fatourou" userId="9fdd9880b05c9022" providerId="LiveId" clId="{EE0790E3-C1EE-4D9F-B31E-E555D0C9EEE2}" dt="2021-06-28T09:21:22.842" v="19535" actId="207"/>
          <ac:spMkLst>
            <pc:docMk/>
            <pc:sldMk cId="1950415715" sldId="298"/>
            <ac:spMk id="12" creationId="{4A3215C9-4712-4E23-9728-C6A7E37A4197}"/>
          </ac:spMkLst>
        </pc:spChg>
        <pc:spChg chg="add mod">
          <ac:chgData name="Polina Fatourou" userId="9fdd9880b05c9022" providerId="LiveId" clId="{EE0790E3-C1EE-4D9F-B31E-E555D0C9EEE2}" dt="2021-06-30T09:17:06.576" v="20957" actId="1037"/>
          <ac:spMkLst>
            <pc:docMk/>
            <pc:sldMk cId="1950415715" sldId="298"/>
            <ac:spMk id="14" creationId="{D13B6FA1-444C-4E30-9D10-C0A80384D381}"/>
          </ac:spMkLst>
        </pc:spChg>
        <pc:spChg chg="add mod">
          <ac:chgData name="Polina Fatourou" userId="9fdd9880b05c9022" providerId="LiveId" clId="{EE0790E3-C1EE-4D9F-B31E-E555D0C9EEE2}" dt="2021-07-27T07:20:34.800" v="22549" actId="1036"/>
          <ac:spMkLst>
            <pc:docMk/>
            <pc:sldMk cId="1950415715" sldId="298"/>
            <ac:spMk id="16" creationId="{15FB5111-0679-4C29-9657-78565506BF23}"/>
          </ac:spMkLst>
        </pc:spChg>
        <pc:spChg chg="add mod">
          <ac:chgData name="Polina Fatourou" userId="9fdd9880b05c9022" providerId="LiveId" clId="{EE0790E3-C1EE-4D9F-B31E-E555D0C9EEE2}" dt="2021-07-27T07:20:37" v="22552" actId="1035"/>
          <ac:spMkLst>
            <pc:docMk/>
            <pc:sldMk cId="1950415715" sldId="298"/>
            <ac:spMk id="17" creationId="{A61E841C-50F9-45F4-9F61-BE027243CAF2}"/>
          </ac:spMkLst>
        </pc:spChg>
        <pc:spChg chg="mod">
          <ac:chgData name="Polina Fatourou" userId="9fdd9880b05c9022" providerId="LiveId" clId="{EE0790E3-C1EE-4D9F-B31E-E555D0C9EEE2}" dt="2021-06-30T09:17:11.164" v="20958" actId="2711"/>
          <ac:spMkLst>
            <pc:docMk/>
            <pc:sldMk cId="1950415715" sldId="298"/>
            <ac:spMk id="51" creationId="{6D2ABC4B-08EB-42DD-BF39-646C18BEDE5A}"/>
          </ac:spMkLst>
        </pc:spChg>
        <pc:spChg chg="mod">
          <ac:chgData name="Polina Fatourou" userId="9fdd9880b05c9022" providerId="LiveId" clId="{EE0790E3-C1EE-4D9F-B31E-E555D0C9EEE2}" dt="2021-06-30T09:07:47.959" v="20819" actId="404"/>
          <ac:spMkLst>
            <pc:docMk/>
            <pc:sldMk cId="1950415715" sldId="298"/>
            <ac:spMk id="54" creationId="{3D002247-80A5-4F47-90BD-9C4DD5B24E52}"/>
          </ac:spMkLst>
        </pc:spChg>
        <pc:graphicFrameChg chg="mod">
          <ac:chgData name="Polina Fatourou" userId="9fdd9880b05c9022" providerId="LiveId" clId="{EE0790E3-C1EE-4D9F-B31E-E555D0C9EEE2}" dt="2021-06-30T09:15:55.596" v="20923" actId="404"/>
          <ac:graphicFrameMkLst>
            <pc:docMk/>
            <pc:sldMk cId="1950415715" sldId="298"/>
            <ac:graphicFrameMk id="13" creationId="{BE6550EB-F2B4-4E37-A66D-6B611E20A69E}"/>
          </ac:graphicFrameMkLst>
        </pc:graphicFrameChg>
        <pc:graphicFrameChg chg="mod">
          <ac:chgData name="Polina Fatourou" userId="9fdd9880b05c9022" providerId="LiveId" clId="{EE0790E3-C1EE-4D9F-B31E-E555D0C9EEE2}" dt="2021-06-30T09:15:53.236" v="20921" actId="404"/>
          <ac:graphicFrameMkLst>
            <pc:docMk/>
            <pc:sldMk cId="1950415715" sldId="298"/>
            <ac:graphicFrameMk id="15" creationId="{8A8A519A-226B-4BE1-A8EC-12C3A4EF5E75}"/>
          </ac:graphicFrameMkLst>
        </pc:graphicFrameChg>
        <pc:graphicFrameChg chg="mod">
          <ac:chgData name="Polina Fatourou" userId="9fdd9880b05c9022" providerId="LiveId" clId="{EE0790E3-C1EE-4D9F-B31E-E555D0C9EEE2}" dt="2021-07-27T07:20:23.662" v="22523" actId="1076"/>
          <ac:graphicFrameMkLst>
            <pc:docMk/>
            <pc:sldMk cId="1950415715" sldId="298"/>
            <ac:graphicFrameMk id="23" creationId="{45E1A7AC-B268-4DCC-A0A2-F570CCD2945D}"/>
          </ac:graphicFrameMkLst>
        </pc:graphicFrameChg>
      </pc:sldChg>
      <pc:sldChg chg="addSp delSp modSp ord modAnim">
        <pc:chgData name="Polina Fatourou" userId="9fdd9880b05c9022" providerId="LiveId" clId="{EE0790E3-C1EE-4D9F-B31E-E555D0C9EEE2}" dt="2021-06-30T09:20:06.414" v="20997" actId="2711"/>
        <pc:sldMkLst>
          <pc:docMk/>
          <pc:sldMk cId="109759256" sldId="299"/>
        </pc:sldMkLst>
        <pc:spChg chg="add mod">
          <ac:chgData name="Polina Fatourou" userId="9fdd9880b05c9022" providerId="LiveId" clId="{EE0790E3-C1EE-4D9F-B31E-E555D0C9EEE2}" dt="2021-06-30T09:20:06.414" v="20997" actId="2711"/>
          <ac:spMkLst>
            <pc:docMk/>
            <pc:sldMk cId="109759256" sldId="299"/>
            <ac:spMk id="4" creationId="{BA23C1A1-B0A8-4930-AE89-58CAAE7A9051}"/>
          </ac:spMkLst>
        </pc:spChg>
        <pc:spChg chg="mod ord">
          <ac:chgData name="Polina Fatourou" userId="9fdd9880b05c9022" providerId="LiveId" clId="{EE0790E3-C1EE-4D9F-B31E-E555D0C9EEE2}" dt="2021-06-28T08:38:38.207" v="19267" actId="167"/>
          <ac:spMkLst>
            <pc:docMk/>
            <pc:sldMk cId="109759256" sldId="299"/>
            <ac:spMk id="5" creationId="{0380BA53-43FD-46FC-B4C1-05EEAE635714}"/>
          </ac:spMkLst>
        </pc:spChg>
        <pc:spChg chg="add mod">
          <ac:chgData name="Polina Fatourou" userId="9fdd9880b05c9022" providerId="LiveId" clId="{EE0790E3-C1EE-4D9F-B31E-E555D0C9EEE2}" dt="2021-06-30T09:10:59.237" v="20855" actId="2711"/>
          <ac:spMkLst>
            <pc:docMk/>
            <pc:sldMk cId="109759256" sldId="299"/>
            <ac:spMk id="9" creationId="{53CA9778-B1A8-48FF-9BF0-5E0E1FD65E23}"/>
          </ac:spMkLst>
        </pc:spChg>
        <pc:spChg chg="del">
          <ac:chgData name="Polina Fatourou" userId="9fdd9880b05c9022" providerId="LiveId" clId="{EE0790E3-C1EE-4D9F-B31E-E555D0C9EEE2}" dt="2021-06-28T08:01:42.395" v="18506" actId="478"/>
          <ac:spMkLst>
            <pc:docMk/>
            <pc:sldMk cId="109759256" sldId="299"/>
            <ac:spMk id="11" creationId="{8D8F7AAC-08F2-4041-8B02-A89BE24E802C}"/>
          </ac:spMkLst>
        </pc:spChg>
        <pc:spChg chg="mod">
          <ac:chgData name="Polina Fatourou" userId="9fdd9880b05c9022" providerId="LiveId" clId="{EE0790E3-C1EE-4D9F-B31E-E555D0C9EEE2}" dt="2021-06-30T09:17:16.578" v="20959" actId="2711"/>
          <ac:spMkLst>
            <pc:docMk/>
            <pc:sldMk cId="109759256" sldId="299"/>
            <ac:spMk id="51" creationId="{6D2ABC4B-08EB-42DD-BF39-646C18BEDE5A}"/>
          </ac:spMkLst>
        </pc:spChg>
        <pc:graphicFrameChg chg="mod">
          <ac:chgData name="Polina Fatourou" userId="9fdd9880b05c9022" providerId="LiveId" clId="{EE0790E3-C1EE-4D9F-B31E-E555D0C9EEE2}" dt="2021-06-28T08:38:23.638" v="19265" actId="167"/>
          <ac:graphicFrameMkLst>
            <pc:docMk/>
            <pc:sldMk cId="109759256" sldId="299"/>
            <ac:graphicFrameMk id="23" creationId="{45E1A7AC-B268-4DCC-A0A2-F570CCD2945D}"/>
          </ac:graphicFrameMkLst>
        </pc:graphicFrameChg>
      </pc:sldChg>
      <pc:sldChg chg="addSp delSp modSp modAnim modNotesTx">
        <pc:chgData name="Polina Fatourou" userId="9fdd9880b05c9022" providerId="LiveId" clId="{EE0790E3-C1EE-4D9F-B31E-E555D0C9EEE2}" dt="2021-07-12T08:37:14.866" v="21375" actId="313"/>
        <pc:sldMkLst>
          <pc:docMk/>
          <pc:sldMk cId="1189358253" sldId="300"/>
        </pc:sldMkLst>
        <pc:spChg chg="add mod">
          <ac:chgData name="Polina Fatourou" userId="9fdd9880b05c9022" providerId="LiveId" clId="{EE0790E3-C1EE-4D9F-B31E-E555D0C9EEE2}" dt="2021-06-30T09:11:48.568" v="20866" actId="2711"/>
          <ac:spMkLst>
            <pc:docMk/>
            <pc:sldMk cId="1189358253" sldId="300"/>
            <ac:spMk id="2" creationId="{95D9E894-36F2-4A6C-B3B6-EEF6A9A225A7}"/>
          </ac:spMkLst>
        </pc:spChg>
        <pc:spChg chg="add del mod">
          <ac:chgData name="Polina Fatourou" userId="9fdd9880b05c9022" providerId="LiveId" clId="{EE0790E3-C1EE-4D9F-B31E-E555D0C9EEE2}" dt="2021-06-07T10:07:59.786" v="2141" actId="478"/>
          <ac:spMkLst>
            <pc:docMk/>
            <pc:sldMk cId="1189358253" sldId="300"/>
            <ac:spMk id="4" creationId="{4126A35B-D5E6-4D80-AE00-A6FAF7263E2C}"/>
          </ac:spMkLst>
        </pc:spChg>
        <pc:spChg chg="add del mod">
          <ac:chgData name="Polina Fatourou" userId="9fdd9880b05c9022" providerId="LiveId" clId="{EE0790E3-C1EE-4D9F-B31E-E555D0C9EEE2}" dt="2021-06-07T10:07:59.786" v="2141" actId="478"/>
          <ac:spMkLst>
            <pc:docMk/>
            <pc:sldMk cId="1189358253" sldId="300"/>
            <ac:spMk id="5" creationId="{A27D323A-09D9-476B-8B11-B6DDF4787866}"/>
          </ac:spMkLst>
        </pc:spChg>
        <pc:spChg chg="add del mod">
          <ac:chgData name="Polina Fatourou" userId="9fdd9880b05c9022" providerId="LiveId" clId="{EE0790E3-C1EE-4D9F-B31E-E555D0C9EEE2}" dt="2021-06-07T10:07:59.786" v="2141" actId="478"/>
          <ac:spMkLst>
            <pc:docMk/>
            <pc:sldMk cId="1189358253" sldId="300"/>
            <ac:spMk id="6" creationId="{3A28E343-270E-416C-9EE5-BE38225EBE28}"/>
          </ac:spMkLst>
        </pc:spChg>
        <pc:spChg chg="add del mod">
          <ac:chgData name="Polina Fatourou" userId="9fdd9880b05c9022" providerId="LiveId" clId="{EE0790E3-C1EE-4D9F-B31E-E555D0C9EEE2}" dt="2021-06-07T10:07:59.786" v="2141" actId="478"/>
          <ac:spMkLst>
            <pc:docMk/>
            <pc:sldMk cId="1189358253" sldId="300"/>
            <ac:spMk id="7" creationId="{CCA5110A-73A7-4BCC-9E3B-98136E36179F}"/>
          </ac:spMkLst>
        </pc:spChg>
        <pc:spChg chg="add del mod">
          <ac:chgData name="Polina Fatourou" userId="9fdd9880b05c9022" providerId="LiveId" clId="{EE0790E3-C1EE-4D9F-B31E-E555D0C9EEE2}" dt="2021-06-07T10:07:59.786" v="2141" actId="478"/>
          <ac:spMkLst>
            <pc:docMk/>
            <pc:sldMk cId="1189358253" sldId="300"/>
            <ac:spMk id="8" creationId="{2462690F-F713-4D40-9D34-A57DDD406049}"/>
          </ac:spMkLst>
        </pc:spChg>
        <pc:spChg chg="add del mod">
          <ac:chgData name="Polina Fatourou" userId="9fdd9880b05c9022" providerId="LiveId" clId="{EE0790E3-C1EE-4D9F-B31E-E555D0C9EEE2}" dt="2021-06-07T10:07:59.786" v="2141" actId="478"/>
          <ac:spMkLst>
            <pc:docMk/>
            <pc:sldMk cId="1189358253" sldId="300"/>
            <ac:spMk id="9" creationId="{BF38619A-76E6-4DDB-9AEA-38D6AE9A836F}"/>
          </ac:spMkLst>
        </pc:spChg>
        <pc:spChg chg="add del mod">
          <ac:chgData name="Polina Fatourou" userId="9fdd9880b05c9022" providerId="LiveId" clId="{EE0790E3-C1EE-4D9F-B31E-E555D0C9EEE2}" dt="2021-06-07T10:07:59.786" v="2141" actId="478"/>
          <ac:spMkLst>
            <pc:docMk/>
            <pc:sldMk cId="1189358253" sldId="300"/>
            <ac:spMk id="10" creationId="{F468552B-426C-48E4-8FFB-8F312388F6B3}"/>
          </ac:spMkLst>
        </pc:spChg>
        <pc:spChg chg="add del mod">
          <ac:chgData name="Polina Fatourou" userId="9fdd9880b05c9022" providerId="LiveId" clId="{EE0790E3-C1EE-4D9F-B31E-E555D0C9EEE2}" dt="2021-06-07T10:07:59.786" v="2141" actId="478"/>
          <ac:spMkLst>
            <pc:docMk/>
            <pc:sldMk cId="1189358253" sldId="300"/>
            <ac:spMk id="11" creationId="{0A86A149-B268-4818-9BD4-8904D3959084}"/>
          </ac:spMkLst>
        </pc:spChg>
        <pc:spChg chg="add mod">
          <ac:chgData name="Polina Fatourou" userId="9fdd9880b05c9022" providerId="LiveId" clId="{EE0790E3-C1EE-4D9F-B31E-E555D0C9EEE2}" dt="2021-07-12T08:37:14.866" v="21375" actId="313"/>
          <ac:spMkLst>
            <pc:docMk/>
            <pc:sldMk cId="1189358253" sldId="300"/>
            <ac:spMk id="12" creationId="{62D0D10B-0B9A-4B5F-BEE6-588F9DCCD57E}"/>
          </ac:spMkLst>
        </pc:spChg>
        <pc:spChg chg="add mod">
          <ac:chgData name="Polina Fatourou" userId="9fdd9880b05c9022" providerId="LiveId" clId="{EE0790E3-C1EE-4D9F-B31E-E555D0C9EEE2}" dt="2021-06-30T09:17:58.655" v="20970" actId="2711"/>
          <ac:spMkLst>
            <pc:docMk/>
            <pc:sldMk cId="1189358253" sldId="300"/>
            <ac:spMk id="13" creationId="{79572816-064A-4221-B7FC-E0D10BED112C}"/>
          </ac:spMkLst>
        </pc:spChg>
        <pc:graphicFrameChg chg="add mod">
          <ac:chgData name="Polina Fatourou" userId="9fdd9880b05c9022" providerId="LiveId" clId="{EE0790E3-C1EE-4D9F-B31E-E555D0C9EEE2}" dt="2021-06-30T09:25:46.271" v="21038" actId="1037"/>
          <ac:graphicFrameMkLst>
            <pc:docMk/>
            <pc:sldMk cId="1189358253" sldId="300"/>
            <ac:graphicFrameMk id="3" creationId="{A337B673-0A0B-4BE6-9067-C2324B619309}"/>
          </ac:graphicFrameMkLst>
        </pc:graphicFrameChg>
      </pc:sldChg>
      <pc:sldChg chg="addSp delSp modSp delAnim modAnim modCm modNotesTx">
        <pc:chgData name="Polina Fatourou" userId="9fdd9880b05c9022" providerId="LiveId" clId="{EE0790E3-C1EE-4D9F-B31E-E555D0C9EEE2}" dt="2021-06-30T09:20:21.840" v="20998" actId="2711"/>
        <pc:sldMkLst>
          <pc:docMk/>
          <pc:sldMk cId="3148747823" sldId="301"/>
        </pc:sldMkLst>
        <pc:spChg chg="mod">
          <ac:chgData name="Polina Fatourou" userId="9fdd9880b05c9022" providerId="LiveId" clId="{EE0790E3-C1EE-4D9F-B31E-E555D0C9EEE2}" dt="2021-06-30T09:20:21.840" v="20998" actId="2711"/>
          <ac:spMkLst>
            <pc:docMk/>
            <pc:sldMk cId="3148747823" sldId="301"/>
            <ac:spMk id="6" creationId="{C6317B99-4C4E-470C-B69C-F1CA301C9C58}"/>
          </ac:spMkLst>
        </pc:spChg>
        <pc:spChg chg="add mod">
          <ac:chgData name="Polina Fatourou" userId="9fdd9880b05c9022" providerId="LiveId" clId="{EE0790E3-C1EE-4D9F-B31E-E555D0C9EEE2}" dt="2021-06-28T09:23:05.394" v="19569" actId="404"/>
          <ac:spMkLst>
            <pc:docMk/>
            <pc:sldMk cId="3148747823" sldId="301"/>
            <ac:spMk id="7" creationId="{1CC7644E-C662-45B9-B2C8-8B181C1B52C2}"/>
          </ac:spMkLst>
        </pc:spChg>
        <pc:spChg chg="mod">
          <ac:chgData name="Polina Fatourou" userId="9fdd9880b05c9022" providerId="LiveId" clId="{EE0790E3-C1EE-4D9F-B31E-E555D0C9EEE2}" dt="2021-06-30T09:11:06.608" v="20856" actId="2711"/>
          <ac:spMkLst>
            <pc:docMk/>
            <pc:sldMk cId="3148747823" sldId="301"/>
            <ac:spMk id="8" creationId="{2838491A-F2AF-44FD-8C7C-EE31A2C735AA}"/>
          </ac:spMkLst>
        </pc:spChg>
        <pc:spChg chg="add mod">
          <ac:chgData name="Polina Fatourou" userId="9fdd9880b05c9022" providerId="LiveId" clId="{EE0790E3-C1EE-4D9F-B31E-E555D0C9EEE2}" dt="2021-06-28T09:22:24.376" v="19565" actId="1036"/>
          <ac:spMkLst>
            <pc:docMk/>
            <pc:sldMk cId="3148747823" sldId="301"/>
            <ac:spMk id="9" creationId="{D2065B23-C929-41D6-812C-E24828088A42}"/>
          </ac:spMkLst>
        </pc:spChg>
        <pc:spChg chg="add mod">
          <ac:chgData name="Polina Fatourou" userId="9fdd9880b05c9022" providerId="LiveId" clId="{EE0790E3-C1EE-4D9F-B31E-E555D0C9EEE2}" dt="2021-06-28T09:23:02.196" v="19568" actId="404"/>
          <ac:spMkLst>
            <pc:docMk/>
            <pc:sldMk cId="3148747823" sldId="301"/>
            <ac:spMk id="10" creationId="{F3277D6D-2C56-4711-B5A8-F2EC219413E9}"/>
          </ac:spMkLst>
        </pc:spChg>
        <pc:spChg chg="add del mod">
          <ac:chgData name="Polina Fatourou" userId="9fdd9880b05c9022" providerId="LiveId" clId="{EE0790E3-C1EE-4D9F-B31E-E555D0C9EEE2}" dt="2021-06-28T09:20:11.886" v="19513" actId="478"/>
          <ac:spMkLst>
            <pc:docMk/>
            <pc:sldMk cId="3148747823" sldId="301"/>
            <ac:spMk id="11" creationId="{66B7AE54-AACF-4C87-94C9-916A5104CD5A}"/>
          </ac:spMkLst>
        </pc:spChg>
        <pc:spChg chg="add mod">
          <ac:chgData name="Polina Fatourou" userId="9fdd9880b05c9022" providerId="LiveId" clId="{EE0790E3-C1EE-4D9F-B31E-E555D0C9EEE2}" dt="2021-06-28T09:20:09.249" v="19512" actId="1076"/>
          <ac:spMkLst>
            <pc:docMk/>
            <pc:sldMk cId="3148747823" sldId="301"/>
            <ac:spMk id="12" creationId="{75BE1395-CCA5-4018-AD16-CC6B3DA9A807}"/>
          </ac:spMkLst>
        </pc:spChg>
        <pc:spChg chg="add mod">
          <ac:chgData name="Polina Fatourou" userId="9fdd9880b05c9022" providerId="LiveId" clId="{EE0790E3-C1EE-4D9F-B31E-E555D0C9EEE2}" dt="2021-06-28T09:21:13.558" v="19527" actId="207"/>
          <ac:spMkLst>
            <pc:docMk/>
            <pc:sldMk cId="3148747823" sldId="301"/>
            <ac:spMk id="13" creationId="{BFA64791-A1C9-478F-8286-34AD8FF22412}"/>
          </ac:spMkLst>
        </pc:spChg>
        <pc:spChg chg="mod">
          <ac:chgData name="Polina Fatourou" userId="9fdd9880b05c9022" providerId="LiveId" clId="{EE0790E3-C1EE-4D9F-B31E-E555D0C9EEE2}" dt="2021-06-30T09:17:20.634" v="20960" actId="2711"/>
          <ac:spMkLst>
            <pc:docMk/>
            <pc:sldMk cId="3148747823" sldId="301"/>
            <ac:spMk id="51" creationId="{6D2ABC4B-08EB-42DD-BF39-646C18BEDE5A}"/>
          </ac:spMkLst>
        </pc:spChg>
        <pc:graphicFrameChg chg="mod">
          <ac:chgData name="Polina Fatourou" userId="9fdd9880b05c9022" providerId="LiveId" clId="{EE0790E3-C1EE-4D9F-B31E-E555D0C9EEE2}" dt="2021-06-28T09:07:07.204" v="19384" actId="14100"/>
          <ac:graphicFrameMkLst>
            <pc:docMk/>
            <pc:sldMk cId="3148747823" sldId="301"/>
            <ac:graphicFrameMk id="23" creationId="{45E1A7AC-B268-4DCC-A0A2-F570CCD2945D}"/>
          </ac:graphicFrameMkLst>
        </pc:graphicFrameChg>
      </pc:sldChg>
      <pc:sldChg chg="modSp del delCm">
        <pc:chgData name="Polina Fatourou" userId="9fdd9880b05c9022" providerId="LiveId" clId="{EE0790E3-C1EE-4D9F-B31E-E555D0C9EEE2}" dt="2021-06-15T07:05:56.145" v="14336" actId="2696"/>
        <pc:sldMkLst>
          <pc:docMk/>
          <pc:sldMk cId="2596883260" sldId="302"/>
        </pc:sldMkLst>
        <pc:graphicFrameChg chg="mod">
          <ac:chgData name="Polina Fatourou" userId="9fdd9880b05c9022" providerId="LiveId" clId="{EE0790E3-C1EE-4D9F-B31E-E555D0C9EEE2}" dt="2021-06-08T07:13:27.377" v="5784"/>
          <ac:graphicFrameMkLst>
            <pc:docMk/>
            <pc:sldMk cId="2596883260" sldId="302"/>
            <ac:graphicFrameMk id="9" creationId="{10E9E321-C013-4F58-BF97-730B36A4ED1D}"/>
          </ac:graphicFrameMkLst>
        </pc:graphicFrameChg>
        <pc:graphicFrameChg chg="mod">
          <ac:chgData name="Polina Fatourou" userId="9fdd9880b05c9022" providerId="LiveId" clId="{EE0790E3-C1EE-4D9F-B31E-E555D0C9EEE2}" dt="2021-06-08T07:13:05.094" v="5769"/>
          <ac:graphicFrameMkLst>
            <pc:docMk/>
            <pc:sldMk cId="2596883260" sldId="302"/>
            <ac:graphicFrameMk id="10" creationId="{F51D0B3F-95DE-433E-9156-E10A97CF8593}"/>
          </ac:graphicFrameMkLst>
        </pc:graphicFrameChg>
        <pc:graphicFrameChg chg="mod">
          <ac:chgData name="Polina Fatourou" userId="9fdd9880b05c9022" providerId="LiveId" clId="{EE0790E3-C1EE-4D9F-B31E-E555D0C9EEE2}" dt="2021-06-08T07:13:15.436" v="5776"/>
          <ac:graphicFrameMkLst>
            <pc:docMk/>
            <pc:sldMk cId="2596883260" sldId="302"/>
            <ac:graphicFrameMk id="11" creationId="{2F27BA4A-F22B-4BF5-8710-C4788887F9BA}"/>
          </ac:graphicFrameMkLst>
        </pc:graphicFrameChg>
        <pc:graphicFrameChg chg="mod">
          <ac:chgData name="Polina Fatourou" userId="9fdd9880b05c9022" providerId="LiveId" clId="{EE0790E3-C1EE-4D9F-B31E-E555D0C9EEE2}" dt="2021-06-08T07:12:56.783" v="5761"/>
          <ac:graphicFrameMkLst>
            <pc:docMk/>
            <pc:sldMk cId="2596883260" sldId="302"/>
            <ac:graphicFrameMk id="23" creationId="{45E1A7AC-B268-4DCC-A0A2-F570CCD2945D}"/>
          </ac:graphicFrameMkLst>
        </pc:graphicFrameChg>
      </pc:sldChg>
      <pc:sldChg chg="modSp del">
        <pc:chgData name="Polina Fatourou" userId="9fdd9880b05c9022" providerId="LiveId" clId="{EE0790E3-C1EE-4D9F-B31E-E555D0C9EEE2}" dt="2021-06-15T07:05:39.350" v="14335" actId="2696"/>
        <pc:sldMkLst>
          <pc:docMk/>
          <pc:sldMk cId="1117551905" sldId="303"/>
        </pc:sldMkLst>
        <pc:spChg chg="mod">
          <ac:chgData name="Polina Fatourou" userId="9fdd9880b05c9022" providerId="LiveId" clId="{EE0790E3-C1EE-4D9F-B31E-E555D0C9EEE2}" dt="2021-06-14T07:56:46.205" v="14002" actId="20577"/>
          <ac:spMkLst>
            <pc:docMk/>
            <pc:sldMk cId="1117551905" sldId="303"/>
            <ac:spMk id="54" creationId="{3D002247-80A5-4F47-90BD-9C4DD5B24E52}"/>
          </ac:spMkLst>
        </pc:spChg>
        <pc:graphicFrameChg chg="mod">
          <ac:chgData name="Polina Fatourou" userId="9fdd9880b05c9022" providerId="LiveId" clId="{EE0790E3-C1EE-4D9F-B31E-E555D0C9EEE2}" dt="2021-06-07T06:02:12.401" v="32"/>
          <ac:graphicFrameMkLst>
            <pc:docMk/>
            <pc:sldMk cId="1117551905" sldId="303"/>
            <ac:graphicFrameMk id="23" creationId="{45E1A7AC-B268-4DCC-A0A2-F570CCD2945D}"/>
          </ac:graphicFrameMkLst>
        </pc:graphicFrameChg>
      </pc:sldChg>
      <pc:sldChg chg="addSp delSp modSp del mod">
        <pc:chgData name="Polina Fatourou" userId="9fdd9880b05c9022" providerId="LiveId" clId="{EE0790E3-C1EE-4D9F-B31E-E555D0C9EEE2}" dt="2021-06-28T08:32:09.650" v="19252" actId="2696"/>
        <pc:sldMkLst>
          <pc:docMk/>
          <pc:sldMk cId="3385597126" sldId="304"/>
        </pc:sldMkLst>
        <pc:spChg chg="add del mod">
          <ac:chgData name="Polina Fatourou" userId="9fdd9880b05c9022" providerId="LiveId" clId="{EE0790E3-C1EE-4D9F-B31E-E555D0C9EEE2}" dt="2021-06-28T08:08:21.416" v="18650" actId="478"/>
          <ac:spMkLst>
            <pc:docMk/>
            <pc:sldMk cId="3385597126" sldId="304"/>
            <ac:spMk id="4" creationId="{13C6D1C0-D7DF-4801-8B70-7CDF42827E05}"/>
          </ac:spMkLst>
        </pc:spChg>
        <pc:spChg chg="add mod">
          <ac:chgData name="Polina Fatourou" userId="9fdd9880b05c9022" providerId="LiveId" clId="{EE0790E3-C1EE-4D9F-B31E-E555D0C9EEE2}" dt="2021-06-28T08:08:27.172" v="18651" actId="14100"/>
          <ac:spMkLst>
            <pc:docMk/>
            <pc:sldMk cId="3385597126" sldId="304"/>
            <ac:spMk id="9" creationId="{0B43835A-DFE8-43FD-B86F-E54FB1718EEA}"/>
          </ac:spMkLst>
        </pc:spChg>
        <pc:spChg chg="del mod">
          <ac:chgData name="Polina Fatourou" userId="9fdd9880b05c9022" providerId="LiveId" clId="{EE0790E3-C1EE-4D9F-B31E-E555D0C9EEE2}" dt="2021-06-28T08:08:17.967" v="18649" actId="478"/>
          <ac:spMkLst>
            <pc:docMk/>
            <pc:sldMk cId="3385597126" sldId="304"/>
            <ac:spMk id="54" creationId="{3D002247-80A5-4F47-90BD-9C4DD5B24E52}"/>
          </ac:spMkLst>
        </pc:spChg>
        <pc:graphicFrameChg chg="mod">
          <ac:chgData name="Polina Fatourou" userId="9fdd9880b05c9022" providerId="LiveId" clId="{EE0790E3-C1EE-4D9F-B31E-E555D0C9EEE2}" dt="2021-06-07T06:02:03.717" v="28"/>
          <ac:graphicFrameMkLst>
            <pc:docMk/>
            <pc:sldMk cId="3385597126" sldId="304"/>
            <ac:graphicFrameMk id="23" creationId="{45E1A7AC-B268-4DCC-A0A2-F570CCD2945D}"/>
          </ac:graphicFrameMkLst>
        </pc:graphicFrameChg>
      </pc:sldChg>
      <pc:sldChg chg="addSp delSp modSp del mod">
        <pc:chgData name="Polina Fatourou" userId="9fdd9880b05c9022" providerId="LiveId" clId="{EE0790E3-C1EE-4D9F-B31E-E555D0C9EEE2}" dt="2021-06-28T08:30:04.552" v="19215" actId="2696"/>
        <pc:sldMkLst>
          <pc:docMk/>
          <pc:sldMk cId="3376250776" sldId="305"/>
        </pc:sldMkLst>
        <pc:spChg chg="add del mod">
          <ac:chgData name="Polina Fatourou" userId="9fdd9880b05c9022" providerId="LiveId" clId="{EE0790E3-C1EE-4D9F-B31E-E555D0C9EEE2}" dt="2021-06-28T08:09:27.503" v="18695" actId="478"/>
          <ac:spMkLst>
            <pc:docMk/>
            <pc:sldMk cId="3376250776" sldId="305"/>
            <ac:spMk id="4" creationId="{8883A7F3-ECAA-4803-98CB-9EA6737368D3}"/>
          </ac:spMkLst>
        </pc:spChg>
        <pc:spChg chg="mod">
          <ac:chgData name="Polina Fatourou" userId="9fdd9880b05c9022" providerId="LiveId" clId="{EE0790E3-C1EE-4D9F-B31E-E555D0C9EEE2}" dt="2021-06-15T06:57:23.659" v="14270" actId="20577"/>
          <ac:spMkLst>
            <pc:docMk/>
            <pc:sldMk cId="3376250776" sldId="305"/>
            <ac:spMk id="7" creationId="{B7D61634-499E-46CC-9E0C-6D027EDADC28}"/>
          </ac:spMkLst>
        </pc:spChg>
        <pc:spChg chg="add mod">
          <ac:chgData name="Polina Fatourou" userId="9fdd9880b05c9022" providerId="LiveId" clId="{EE0790E3-C1EE-4D9F-B31E-E555D0C9EEE2}" dt="2021-06-28T08:09:18.937" v="18693" actId="20577"/>
          <ac:spMkLst>
            <pc:docMk/>
            <pc:sldMk cId="3376250776" sldId="305"/>
            <ac:spMk id="10" creationId="{AE932020-35C3-4754-8A92-E9D0854B66DD}"/>
          </ac:spMkLst>
        </pc:spChg>
        <pc:spChg chg="del mod">
          <ac:chgData name="Polina Fatourou" userId="9fdd9880b05c9022" providerId="LiveId" clId="{EE0790E3-C1EE-4D9F-B31E-E555D0C9EEE2}" dt="2021-06-28T08:09:24.898" v="18694" actId="478"/>
          <ac:spMkLst>
            <pc:docMk/>
            <pc:sldMk cId="3376250776" sldId="305"/>
            <ac:spMk id="54" creationId="{3D002247-80A5-4F47-90BD-9C4DD5B24E52}"/>
          </ac:spMkLst>
        </pc:spChg>
        <pc:graphicFrameChg chg="mod">
          <ac:chgData name="Polina Fatourou" userId="9fdd9880b05c9022" providerId="LiveId" clId="{EE0790E3-C1EE-4D9F-B31E-E555D0C9EEE2}" dt="2021-06-07T06:01:55.328" v="25"/>
          <ac:graphicFrameMkLst>
            <pc:docMk/>
            <pc:sldMk cId="3376250776" sldId="305"/>
            <ac:graphicFrameMk id="23" creationId="{45E1A7AC-B268-4DCC-A0A2-F570CCD2945D}"/>
          </ac:graphicFrameMkLst>
        </pc:graphicFrameChg>
      </pc:sldChg>
      <pc:sldChg chg="addSp delSp modSp del mod">
        <pc:chgData name="Polina Fatourou" userId="9fdd9880b05c9022" providerId="LiveId" clId="{EE0790E3-C1EE-4D9F-B31E-E555D0C9EEE2}" dt="2021-06-28T08:26:43.758" v="19113" actId="2696"/>
        <pc:sldMkLst>
          <pc:docMk/>
          <pc:sldMk cId="1791930344" sldId="306"/>
        </pc:sldMkLst>
        <pc:spChg chg="add del mod">
          <ac:chgData name="Polina Fatourou" userId="9fdd9880b05c9022" providerId="LiveId" clId="{EE0790E3-C1EE-4D9F-B31E-E555D0C9EEE2}" dt="2021-06-28T08:09:46.693" v="18699" actId="478"/>
          <ac:spMkLst>
            <pc:docMk/>
            <pc:sldMk cId="1791930344" sldId="306"/>
            <ac:spMk id="4" creationId="{85B2F0DA-285A-4AE7-A70F-CDE2FC027482}"/>
          </ac:spMkLst>
        </pc:spChg>
        <pc:spChg chg="mod">
          <ac:chgData name="Polina Fatourou" userId="9fdd9880b05c9022" providerId="LiveId" clId="{EE0790E3-C1EE-4D9F-B31E-E555D0C9EEE2}" dt="2021-06-15T09:03:59.892" v="14358" actId="20577"/>
          <ac:spMkLst>
            <pc:docMk/>
            <pc:sldMk cId="1791930344" sldId="306"/>
            <ac:spMk id="7" creationId="{B7D61634-499E-46CC-9E0C-6D027EDADC28}"/>
          </ac:spMkLst>
        </pc:spChg>
        <pc:spChg chg="add mod">
          <ac:chgData name="Polina Fatourou" userId="9fdd9880b05c9022" providerId="LiveId" clId="{EE0790E3-C1EE-4D9F-B31E-E555D0C9EEE2}" dt="2021-06-28T08:10:09.736" v="18710" actId="6549"/>
          <ac:spMkLst>
            <pc:docMk/>
            <pc:sldMk cId="1791930344" sldId="306"/>
            <ac:spMk id="10" creationId="{3D9417FA-03D1-4437-9E50-8332B79BE300}"/>
          </ac:spMkLst>
        </pc:spChg>
        <pc:spChg chg="del mod">
          <ac:chgData name="Polina Fatourou" userId="9fdd9880b05c9022" providerId="LiveId" clId="{EE0790E3-C1EE-4D9F-B31E-E555D0C9EEE2}" dt="2021-06-28T08:09:44.618" v="18698" actId="478"/>
          <ac:spMkLst>
            <pc:docMk/>
            <pc:sldMk cId="1791930344" sldId="306"/>
            <ac:spMk id="54" creationId="{3D002247-80A5-4F47-90BD-9C4DD5B24E52}"/>
          </ac:spMkLst>
        </pc:spChg>
        <pc:graphicFrameChg chg="mod">
          <ac:chgData name="Polina Fatourou" userId="9fdd9880b05c9022" providerId="LiveId" clId="{EE0790E3-C1EE-4D9F-B31E-E555D0C9EEE2}" dt="2021-06-07T06:01:45.817" v="22"/>
          <ac:graphicFrameMkLst>
            <pc:docMk/>
            <pc:sldMk cId="1791930344" sldId="306"/>
            <ac:graphicFrameMk id="23" creationId="{45E1A7AC-B268-4DCC-A0A2-F570CCD2945D}"/>
          </ac:graphicFrameMkLst>
        </pc:graphicFrameChg>
      </pc:sldChg>
      <pc:sldChg chg="modSp del modTransition delCm">
        <pc:chgData name="Polina Fatourou" userId="9fdd9880b05c9022" providerId="LiveId" clId="{EE0790E3-C1EE-4D9F-B31E-E555D0C9EEE2}" dt="2021-06-15T07:06:15.585" v="14337" actId="2696"/>
        <pc:sldMkLst>
          <pc:docMk/>
          <pc:sldMk cId="2681881681" sldId="307"/>
        </pc:sldMkLst>
        <pc:spChg chg="mod">
          <ac:chgData name="Polina Fatourou" userId="9fdd9880b05c9022" providerId="LiveId" clId="{EE0790E3-C1EE-4D9F-B31E-E555D0C9EEE2}" dt="2021-06-14T08:01:32.521" v="14031" actId="20577"/>
          <ac:spMkLst>
            <pc:docMk/>
            <pc:sldMk cId="2681881681" sldId="307"/>
            <ac:spMk id="2" creationId="{D281305A-E5A1-43BB-B1C2-B289F3FFDAAD}"/>
          </ac:spMkLst>
        </pc:spChg>
        <pc:spChg chg="mod">
          <ac:chgData name="Polina Fatourou" userId="9fdd9880b05c9022" providerId="LiveId" clId="{EE0790E3-C1EE-4D9F-B31E-E555D0C9EEE2}" dt="2021-06-14T08:14:03.839" v="14129"/>
          <ac:spMkLst>
            <pc:docMk/>
            <pc:sldMk cId="2681881681" sldId="307"/>
            <ac:spMk id="54" creationId="{3D002247-80A5-4F47-90BD-9C4DD5B24E52}"/>
          </ac:spMkLst>
        </pc:spChg>
        <pc:graphicFrameChg chg="mod">
          <ac:chgData name="Polina Fatourou" userId="9fdd9880b05c9022" providerId="LiveId" clId="{EE0790E3-C1EE-4D9F-B31E-E555D0C9EEE2}" dt="2021-06-07T06:01:23.450" v="3"/>
          <ac:graphicFrameMkLst>
            <pc:docMk/>
            <pc:sldMk cId="2681881681" sldId="307"/>
            <ac:graphicFrameMk id="15" creationId="{5F842695-1B9B-4E87-8DCA-C10C9344AB66}"/>
          </ac:graphicFrameMkLst>
        </pc:graphicFrameChg>
        <pc:graphicFrameChg chg="mod">
          <ac:chgData name="Polina Fatourou" userId="9fdd9880b05c9022" providerId="LiveId" clId="{EE0790E3-C1EE-4D9F-B31E-E555D0C9EEE2}" dt="2021-06-07T06:01:33.087" v="11"/>
          <ac:graphicFrameMkLst>
            <pc:docMk/>
            <pc:sldMk cId="2681881681" sldId="307"/>
            <ac:graphicFrameMk id="16" creationId="{B0E11AE5-4F43-4AF8-BE1D-13DEE5F6B0BB}"/>
          </ac:graphicFrameMkLst>
        </pc:graphicFrameChg>
        <pc:graphicFrameChg chg="mod">
          <ac:chgData name="Polina Fatourou" userId="9fdd9880b05c9022" providerId="LiveId" clId="{EE0790E3-C1EE-4D9F-B31E-E555D0C9EEE2}" dt="2021-06-07T06:01:37.118" v="17"/>
          <ac:graphicFrameMkLst>
            <pc:docMk/>
            <pc:sldMk cId="2681881681" sldId="307"/>
            <ac:graphicFrameMk id="17" creationId="{7246ABE7-440A-4A81-9CBE-0F0D90E52D1D}"/>
          </ac:graphicFrameMkLst>
        </pc:graphicFrameChg>
        <pc:graphicFrameChg chg="mod">
          <ac:chgData name="Polina Fatourou" userId="9fdd9880b05c9022" providerId="LiveId" clId="{EE0790E3-C1EE-4D9F-B31E-E555D0C9EEE2}" dt="2021-06-07T09:11:50.099" v="1021"/>
          <ac:graphicFrameMkLst>
            <pc:docMk/>
            <pc:sldMk cId="2681881681" sldId="307"/>
            <ac:graphicFrameMk id="23" creationId="{45E1A7AC-B268-4DCC-A0A2-F570CCD2945D}"/>
          </ac:graphicFrameMkLst>
        </pc:graphicFrameChg>
      </pc:sldChg>
      <pc:sldChg chg="modSp">
        <pc:chgData name="Polina Fatourou" userId="9fdd9880b05c9022" providerId="LiveId" clId="{EE0790E3-C1EE-4D9F-B31E-E555D0C9EEE2}" dt="2021-06-30T09:07:27.750" v="20817" actId="2711"/>
        <pc:sldMkLst>
          <pc:docMk/>
          <pc:sldMk cId="135601779" sldId="308"/>
        </pc:sldMkLst>
        <pc:spChg chg="mod">
          <ac:chgData name="Polina Fatourou" userId="9fdd9880b05c9022" providerId="LiveId" clId="{EE0790E3-C1EE-4D9F-B31E-E555D0C9EEE2}" dt="2021-06-30T09:07:27.750" v="20817" actId="2711"/>
          <ac:spMkLst>
            <pc:docMk/>
            <pc:sldMk cId="135601779" sldId="308"/>
            <ac:spMk id="8" creationId="{B29B4B59-B84A-4AD6-B88D-BCC2403D8FBD}"/>
          </ac:spMkLst>
        </pc:spChg>
        <pc:spChg chg="mod">
          <ac:chgData name="Polina Fatourou" userId="9fdd9880b05c9022" providerId="LiveId" clId="{EE0790E3-C1EE-4D9F-B31E-E555D0C9EEE2}" dt="2021-06-14T07:53:33.445" v="13997" actId="20577"/>
          <ac:spMkLst>
            <pc:docMk/>
            <pc:sldMk cId="135601779" sldId="308"/>
            <ac:spMk id="9" creationId="{B7B82C99-E628-45E0-9970-ACE95F4376B3}"/>
          </ac:spMkLst>
        </pc:spChg>
      </pc:sldChg>
      <pc:sldChg chg="modSp add modNotesTx">
        <pc:chgData name="Polina Fatourou" userId="9fdd9880b05c9022" providerId="LiveId" clId="{EE0790E3-C1EE-4D9F-B31E-E555D0C9EEE2}" dt="2021-06-28T10:22:47.327" v="19664" actId="14100"/>
        <pc:sldMkLst>
          <pc:docMk/>
          <pc:sldMk cId="3638365074" sldId="309"/>
        </pc:sldMkLst>
        <pc:spChg chg="mod">
          <ac:chgData name="Polina Fatourou" userId="9fdd9880b05c9022" providerId="LiveId" clId="{EE0790E3-C1EE-4D9F-B31E-E555D0C9EEE2}" dt="2021-06-07T06:26:27.809" v="51" actId="20577"/>
          <ac:spMkLst>
            <pc:docMk/>
            <pc:sldMk cId="3638365074" sldId="309"/>
            <ac:spMk id="5" creationId="{C5924A38-2545-4E1A-9F8F-4E2E4FBAD087}"/>
          </ac:spMkLst>
        </pc:spChg>
        <pc:spChg chg="mod">
          <ac:chgData name="Polina Fatourou" userId="9fdd9880b05c9022" providerId="LiveId" clId="{EE0790E3-C1EE-4D9F-B31E-E555D0C9EEE2}" dt="2021-06-28T10:22:47.327" v="19664" actId="14100"/>
          <ac:spMkLst>
            <pc:docMk/>
            <pc:sldMk cId="3638365074" sldId="309"/>
            <ac:spMk id="6" creationId="{F919D568-293A-41D7-BA36-77EC52D85C6A}"/>
          </ac:spMkLst>
        </pc:spChg>
      </pc:sldChg>
      <pc:sldChg chg="addSp delSp modSp add mod modAnim">
        <pc:chgData name="Polina Fatourou" userId="9fdd9880b05c9022" providerId="LiveId" clId="{EE0790E3-C1EE-4D9F-B31E-E555D0C9EEE2}" dt="2021-06-08T08:36:34.609" v="9817" actId="20577"/>
        <pc:sldMkLst>
          <pc:docMk/>
          <pc:sldMk cId="3953973221" sldId="310"/>
        </pc:sldMkLst>
        <pc:spChg chg="add mod">
          <ac:chgData name="Polina Fatourou" userId="9fdd9880b05c9022" providerId="LiveId" clId="{EE0790E3-C1EE-4D9F-B31E-E555D0C9EEE2}" dt="2021-06-08T07:42:57.164" v="7237" actId="164"/>
          <ac:spMkLst>
            <pc:docMk/>
            <pc:sldMk cId="3953973221" sldId="310"/>
            <ac:spMk id="9" creationId="{352163EA-C181-4D29-88CC-5738F39EF358}"/>
          </ac:spMkLst>
        </pc:spChg>
        <pc:spChg chg="add del mod">
          <ac:chgData name="Polina Fatourou" userId="9fdd9880b05c9022" providerId="LiveId" clId="{EE0790E3-C1EE-4D9F-B31E-E555D0C9EEE2}" dt="2021-06-08T07:21:48.422" v="5976" actId="478"/>
          <ac:spMkLst>
            <pc:docMk/>
            <pc:sldMk cId="3953973221" sldId="310"/>
            <ac:spMk id="10" creationId="{1BCBEB65-3FF1-404B-91A6-21CC0917B9EE}"/>
          </ac:spMkLst>
        </pc:spChg>
        <pc:spChg chg="add mod">
          <ac:chgData name="Polina Fatourou" userId="9fdd9880b05c9022" providerId="LiveId" clId="{EE0790E3-C1EE-4D9F-B31E-E555D0C9EEE2}" dt="2021-06-08T07:42:57.164" v="7237" actId="164"/>
          <ac:spMkLst>
            <pc:docMk/>
            <pc:sldMk cId="3953973221" sldId="310"/>
            <ac:spMk id="12" creationId="{A4EF3A52-AD3A-4C66-832A-F74BC2321C42}"/>
          </ac:spMkLst>
        </pc:spChg>
        <pc:spChg chg="add del mod">
          <ac:chgData name="Polina Fatourou" userId="9fdd9880b05c9022" providerId="LiveId" clId="{EE0790E3-C1EE-4D9F-B31E-E555D0C9EEE2}" dt="2021-06-08T07:31:10.591" v="6717" actId="478"/>
          <ac:spMkLst>
            <pc:docMk/>
            <pc:sldMk cId="3953973221" sldId="310"/>
            <ac:spMk id="13" creationId="{1209AC1F-257D-4E66-BE50-672C8A831C46}"/>
          </ac:spMkLst>
        </pc:spChg>
        <pc:spChg chg="add mod">
          <ac:chgData name="Polina Fatourou" userId="9fdd9880b05c9022" providerId="LiveId" clId="{EE0790E3-C1EE-4D9F-B31E-E555D0C9EEE2}" dt="2021-06-08T07:42:57.164" v="7237" actId="164"/>
          <ac:spMkLst>
            <pc:docMk/>
            <pc:sldMk cId="3953973221" sldId="310"/>
            <ac:spMk id="14" creationId="{5EB7E011-A3EB-4E25-A4FB-7A4911BB7E87}"/>
          </ac:spMkLst>
        </pc:spChg>
        <pc:spChg chg="add mod">
          <ac:chgData name="Polina Fatourou" userId="9fdd9880b05c9022" providerId="LiveId" clId="{EE0790E3-C1EE-4D9F-B31E-E555D0C9EEE2}" dt="2021-06-08T07:43:02.875" v="7238" actId="164"/>
          <ac:spMkLst>
            <pc:docMk/>
            <pc:sldMk cId="3953973221" sldId="310"/>
            <ac:spMk id="15" creationId="{28ED4325-C4DE-4CBA-9C88-F7CBC5985E69}"/>
          </ac:spMkLst>
        </pc:spChg>
        <pc:spChg chg="add mod">
          <ac:chgData name="Polina Fatourou" userId="9fdd9880b05c9022" providerId="LiveId" clId="{EE0790E3-C1EE-4D9F-B31E-E555D0C9EEE2}" dt="2021-06-08T07:43:02.875" v="7238" actId="164"/>
          <ac:spMkLst>
            <pc:docMk/>
            <pc:sldMk cId="3953973221" sldId="310"/>
            <ac:spMk id="16" creationId="{612DBF43-A7F0-4EE6-9E6A-EEDC75507E0B}"/>
          </ac:spMkLst>
        </pc:spChg>
        <pc:spChg chg="add mod">
          <ac:chgData name="Polina Fatourou" userId="9fdd9880b05c9022" providerId="LiveId" clId="{EE0790E3-C1EE-4D9F-B31E-E555D0C9EEE2}" dt="2021-06-08T07:42:57.164" v="7237" actId="164"/>
          <ac:spMkLst>
            <pc:docMk/>
            <pc:sldMk cId="3953973221" sldId="310"/>
            <ac:spMk id="17" creationId="{25969FCE-8DA1-4C00-9C14-27E1979B6E8F}"/>
          </ac:spMkLst>
        </pc:spChg>
        <pc:spChg chg="add mod">
          <ac:chgData name="Polina Fatourou" userId="9fdd9880b05c9022" providerId="LiveId" clId="{EE0790E3-C1EE-4D9F-B31E-E555D0C9EEE2}" dt="2021-06-08T07:43:02.875" v="7238" actId="164"/>
          <ac:spMkLst>
            <pc:docMk/>
            <pc:sldMk cId="3953973221" sldId="310"/>
            <ac:spMk id="18" creationId="{5ED053AE-CD94-4C33-9C50-56065058F775}"/>
          </ac:spMkLst>
        </pc:spChg>
        <pc:spChg chg="add mod">
          <ac:chgData name="Polina Fatourou" userId="9fdd9880b05c9022" providerId="LiveId" clId="{EE0790E3-C1EE-4D9F-B31E-E555D0C9EEE2}" dt="2021-06-08T07:43:02.875" v="7238" actId="164"/>
          <ac:spMkLst>
            <pc:docMk/>
            <pc:sldMk cId="3953973221" sldId="310"/>
            <ac:spMk id="19" creationId="{B9BF5153-6D36-48D1-9F75-5F03664DEB78}"/>
          </ac:spMkLst>
        </pc:spChg>
        <pc:spChg chg="add mod">
          <ac:chgData name="Polina Fatourou" userId="9fdd9880b05c9022" providerId="LiveId" clId="{EE0790E3-C1EE-4D9F-B31E-E555D0C9EEE2}" dt="2021-06-08T07:41:51.988" v="7189" actId="1036"/>
          <ac:spMkLst>
            <pc:docMk/>
            <pc:sldMk cId="3953973221" sldId="310"/>
            <ac:spMk id="20" creationId="{C5CDB817-5559-4202-AD49-22E6DBCA65A7}"/>
          </ac:spMkLst>
        </pc:spChg>
        <pc:spChg chg="add mod">
          <ac:chgData name="Polina Fatourou" userId="9fdd9880b05c9022" providerId="LiveId" clId="{EE0790E3-C1EE-4D9F-B31E-E555D0C9EEE2}" dt="2021-06-08T07:41:51.988" v="7189" actId="1036"/>
          <ac:spMkLst>
            <pc:docMk/>
            <pc:sldMk cId="3953973221" sldId="310"/>
            <ac:spMk id="21" creationId="{79D60076-B36F-4CAD-9423-3D267C020757}"/>
          </ac:spMkLst>
        </pc:spChg>
        <pc:spChg chg="mod">
          <ac:chgData name="Polina Fatourou" userId="9fdd9880b05c9022" providerId="LiveId" clId="{EE0790E3-C1EE-4D9F-B31E-E555D0C9EEE2}" dt="2021-06-08T08:36:34.609" v="9817" actId="20577"/>
          <ac:spMkLst>
            <pc:docMk/>
            <pc:sldMk cId="3953973221" sldId="310"/>
            <ac:spMk id="54" creationId="{3D002247-80A5-4F47-90BD-9C4DD5B24E52}"/>
          </ac:spMkLst>
        </pc:spChg>
        <pc:grpChg chg="add mod">
          <ac:chgData name="Polina Fatourou" userId="9fdd9880b05c9022" providerId="LiveId" clId="{EE0790E3-C1EE-4D9F-B31E-E555D0C9EEE2}" dt="2021-06-08T07:42:57.164" v="7237" actId="164"/>
          <ac:grpSpMkLst>
            <pc:docMk/>
            <pc:sldMk cId="3953973221" sldId="310"/>
            <ac:grpSpMk id="2" creationId="{FA346DDE-332D-4F14-8FD8-93C937528A5C}"/>
          </ac:grpSpMkLst>
        </pc:grpChg>
        <pc:grpChg chg="add mod">
          <ac:chgData name="Polina Fatourou" userId="9fdd9880b05c9022" providerId="LiveId" clId="{EE0790E3-C1EE-4D9F-B31E-E555D0C9EEE2}" dt="2021-06-08T07:43:02.875" v="7238" actId="164"/>
          <ac:grpSpMkLst>
            <pc:docMk/>
            <pc:sldMk cId="3953973221" sldId="310"/>
            <ac:grpSpMk id="3" creationId="{93AD06AC-30CD-4E28-BC56-A9A00CC95E62}"/>
          </ac:grpSpMkLst>
        </pc:grpChg>
        <pc:graphicFrameChg chg="add del mod">
          <ac:chgData name="Polina Fatourou" userId="9fdd9880b05c9022" providerId="LiveId" clId="{EE0790E3-C1EE-4D9F-B31E-E555D0C9EEE2}" dt="2021-06-08T07:16:39.624" v="5818" actId="478"/>
          <ac:graphicFrameMkLst>
            <pc:docMk/>
            <pc:sldMk cId="3953973221" sldId="310"/>
            <ac:graphicFrameMk id="7" creationId="{6A02195E-D80F-4932-85FA-B7E6D7422B80}"/>
          </ac:graphicFrameMkLst>
        </pc:graphicFrameChg>
        <pc:graphicFrameChg chg="add mod">
          <ac:chgData name="Polina Fatourou" userId="9fdd9880b05c9022" providerId="LiveId" clId="{EE0790E3-C1EE-4D9F-B31E-E555D0C9EEE2}" dt="2021-06-08T07:42:17.090" v="7193" actId="113"/>
          <ac:graphicFrameMkLst>
            <pc:docMk/>
            <pc:sldMk cId="3953973221" sldId="310"/>
            <ac:graphicFrameMk id="8" creationId="{A6B41F32-F93A-4CE3-95BA-8E1253F993FA}"/>
          </ac:graphicFrameMkLst>
        </pc:graphicFrameChg>
        <pc:graphicFrameChg chg="add del">
          <ac:chgData name="Polina Fatourou" userId="9fdd9880b05c9022" providerId="LiveId" clId="{EE0790E3-C1EE-4D9F-B31E-E555D0C9EEE2}" dt="2021-06-07T10:35:12.868" v="2271"/>
          <ac:graphicFrameMkLst>
            <pc:docMk/>
            <pc:sldMk cId="3953973221" sldId="310"/>
            <ac:graphicFrameMk id="8" creationId="{E5204CA6-3D9A-4F25-B73F-4EA80701887C}"/>
          </ac:graphicFrameMkLst>
        </pc:graphicFrameChg>
        <pc:graphicFrameChg chg="del mod">
          <ac:chgData name="Polina Fatourou" userId="9fdd9880b05c9022" providerId="LiveId" clId="{EE0790E3-C1EE-4D9F-B31E-E555D0C9EEE2}" dt="2021-06-07T10:02:05.766" v="2093" actId="478"/>
          <ac:graphicFrameMkLst>
            <pc:docMk/>
            <pc:sldMk cId="3953973221" sldId="310"/>
            <ac:graphicFrameMk id="9" creationId="{10E9E321-C013-4F58-BF97-730B36A4ED1D}"/>
          </ac:graphicFrameMkLst>
        </pc:graphicFrameChg>
        <pc:graphicFrameChg chg="del mod">
          <ac:chgData name="Polina Fatourou" userId="9fdd9880b05c9022" providerId="LiveId" clId="{EE0790E3-C1EE-4D9F-B31E-E555D0C9EEE2}" dt="2021-06-07T10:29:44.690" v="2268" actId="478"/>
          <ac:graphicFrameMkLst>
            <pc:docMk/>
            <pc:sldMk cId="3953973221" sldId="310"/>
            <ac:graphicFrameMk id="10" creationId="{F51D0B3F-95DE-433E-9156-E10A97CF8593}"/>
          </ac:graphicFrameMkLst>
        </pc:graphicFrameChg>
        <pc:graphicFrameChg chg="del mod">
          <ac:chgData name="Polina Fatourou" userId="9fdd9880b05c9022" providerId="LiveId" clId="{EE0790E3-C1EE-4D9F-B31E-E555D0C9EEE2}" dt="2021-06-08T07:19:15.109" v="5908" actId="478"/>
          <ac:graphicFrameMkLst>
            <pc:docMk/>
            <pc:sldMk cId="3953973221" sldId="310"/>
            <ac:graphicFrameMk id="11" creationId="{2F27BA4A-F22B-4BF5-8710-C4788887F9BA}"/>
          </ac:graphicFrameMkLst>
        </pc:graphicFrameChg>
        <pc:graphicFrameChg chg="add del">
          <ac:chgData name="Polina Fatourou" userId="9fdd9880b05c9022" providerId="LiveId" clId="{EE0790E3-C1EE-4D9F-B31E-E555D0C9EEE2}" dt="2021-06-07T10:35:44.600" v="2278" actId="478"/>
          <ac:graphicFrameMkLst>
            <pc:docMk/>
            <pc:sldMk cId="3953973221" sldId="310"/>
            <ac:graphicFrameMk id="12" creationId="{BB67D13E-70BF-4966-8A68-4C7CA6AD9167}"/>
          </ac:graphicFrameMkLst>
        </pc:graphicFrameChg>
        <pc:graphicFrameChg chg="mod">
          <ac:chgData name="Polina Fatourou" userId="9fdd9880b05c9022" providerId="LiveId" clId="{EE0790E3-C1EE-4D9F-B31E-E555D0C9EEE2}" dt="2021-06-08T07:42:15.900" v="7192" actId="113"/>
          <ac:graphicFrameMkLst>
            <pc:docMk/>
            <pc:sldMk cId="3953973221" sldId="310"/>
            <ac:graphicFrameMk id="23" creationId="{45E1A7AC-B268-4DCC-A0A2-F570CCD2945D}"/>
          </ac:graphicFrameMkLst>
        </pc:graphicFrameChg>
      </pc:sldChg>
      <pc:sldChg chg="addSp delSp modSp add mod ord modNotesTx">
        <pc:chgData name="Polina Fatourou" userId="9fdd9880b05c9022" providerId="LiveId" clId="{EE0790E3-C1EE-4D9F-B31E-E555D0C9EEE2}" dt="2021-06-30T09:18:05.465" v="20971" actId="2711"/>
        <pc:sldMkLst>
          <pc:docMk/>
          <pc:sldMk cId="3043126724" sldId="311"/>
        </pc:sldMkLst>
        <pc:spChg chg="del mod topLvl">
          <ac:chgData name="Polina Fatourou" userId="9fdd9880b05c9022" providerId="LiveId" clId="{EE0790E3-C1EE-4D9F-B31E-E555D0C9EEE2}" dt="2021-06-07T09:29:44.801" v="1515" actId="478"/>
          <ac:spMkLst>
            <pc:docMk/>
            <pc:sldMk cId="3043126724" sldId="311"/>
            <ac:spMk id="3" creationId="{B2B8597C-A262-456E-89C4-345BDBF05650}"/>
          </ac:spMkLst>
        </pc:spChg>
        <pc:spChg chg="del mod">
          <ac:chgData name="Polina Fatourou" userId="9fdd9880b05c9022" providerId="LiveId" clId="{EE0790E3-C1EE-4D9F-B31E-E555D0C9EEE2}" dt="2021-06-07T09:24:06.955" v="1302" actId="478"/>
          <ac:spMkLst>
            <pc:docMk/>
            <pc:sldMk cId="3043126724" sldId="311"/>
            <ac:spMk id="7" creationId="{B7D61634-499E-46CC-9E0C-6D027EDADC28}"/>
          </ac:spMkLst>
        </pc:spChg>
        <pc:spChg chg="mod">
          <ac:chgData name="Polina Fatourou" userId="9fdd9880b05c9022" providerId="LiveId" clId="{EE0790E3-C1EE-4D9F-B31E-E555D0C9EEE2}" dt="2021-06-30T09:18:05.465" v="20971" actId="2711"/>
          <ac:spMkLst>
            <pc:docMk/>
            <pc:sldMk cId="3043126724" sldId="311"/>
            <ac:spMk id="8" creationId="{335E14E0-B327-477A-B679-CC1CA8EEBEE4}"/>
          </ac:spMkLst>
        </pc:spChg>
        <pc:spChg chg="add del mod">
          <ac:chgData name="Polina Fatourou" userId="9fdd9880b05c9022" providerId="LiveId" clId="{EE0790E3-C1EE-4D9F-B31E-E555D0C9EEE2}" dt="2021-06-07T09:11:19.193" v="1018" actId="478"/>
          <ac:spMkLst>
            <pc:docMk/>
            <pc:sldMk cId="3043126724" sldId="311"/>
            <ac:spMk id="9" creationId="{F9A6CB43-18BD-4C54-9CFD-5106A7756F8B}"/>
          </ac:spMkLst>
        </pc:spChg>
        <pc:spChg chg="add mod">
          <ac:chgData name="Polina Fatourou" userId="9fdd9880b05c9022" providerId="LiveId" clId="{EE0790E3-C1EE-4D9F-B31E-E555D0C9EEE2}" dt="2021-06-30T09:11:52.972" v="20867" actId="2711"/>
          <ac:spMkLst>
            <pc:docMk/>
            <pc:sldMk cId="3043126724" sldId="311"/>
            <ac:spMk id="12" creationId="{D3461581-E366-463D-A487-BFCE242E2DC9}"/>
          </ac:spMkLst>
        </pc:spChg>
        <pc:spChg chg="add del mod">
          <ac:chgData name="Polina Fatourou" userId="9fdd9880b05c9022" providerId="LiveId" clId="{EE0790E3-C1EE-4D9F-B31E-E555D0C9EEE2}" dt="2021-06-07T09:29:53.649" v="1518" actId="478"/>
          <ac:spMkLst>
            <pc:docMk/>
            <pc:sldMk cId="3043126724" sldId="311"/>
            <ac:spMk id="13" creationId="{7F876373-75E7-43AA-A343-C43D2AF20F37}"/>
          </ac:spMkLst>
        </pc:spChg>
        <pc:spChg chg="add del mod topLvl">
          <ac:chgData name="Polina Fatourou" userId="9fdd9880b05c9022" providerId="LiveId" clId="{EE0790E3-C1EE-4D9F-B31E-E555D0C9EEE2}" dt="2021-06-07T09:21:03.013" v="1193" actId="478"/>
          <ac:spMkLst>
            <pc:docMk/>
            <pc:sldMk cId="3043126724" sldId="311"/>
            <ac:spMk id="14" creationId="{C7DBDFBC-732E-46FF-B606-190138BA6E3F}"/>
          </ac:spMkLst>
        </pc:spChg>
        <pc:spChg chg="mod">
          <ac:chgData name="Polina Fatourou" userId="9fdd9880b05c9022" providerId="LiveId" clId="{EE0790E3-C1EE-4D9F-B31E-E555D0C9EEE2}" dt="2021-06-07T09:18:27.774" v="1156" actId="20577"/>
          <ac:spMkLst>
            <pc:docMk/>
            <pc:sldMk cId="3043126724" sldId="311"/>
            <ac:spMk id="17" creationId="{8925B95E-E47E-4993-807A-5AB040935351}"/>
          </ac:spMkLst>
        </pc:spChg>
        <pc:spChg chg="mod">
          <ac:chgData name="Polina Fatourou" userId="9fdd9880b05c9022" providerId="LiveId" clId="{EE0790E3-C1EE-4D9F-B31E-E555D0C9EEE2}" dt="2021-06-07T09:18:32.191" v="1164" actId="20577"/>
          <ac:spMkLst>
            <pc:docMk/>
            <pc:sldMk cId="3043126724" sldId="311"/>
            <ac:spMk id="18" creationId="{BA7F8DC1-2BC3-425A-811F-83827D1764FA}"/>
          </ac:spMkLst>
        </pc:spChg>
        <pc:spChg chg="mod">
          <ac:chgData name="Polina Fatourou" userId="9fdd9880b05c9022" providerId="LiveId" clId="{EE0790E3-C1EE-4D9F-B31E-E555D0C9EEE2}" dt="2021-06-07T09:18:56.892" v="1169" actId="20577"/>
          <ac:spMkLst>
            <pc:docMk/>
            <pc:sldMk cId="3043126724" sldId="311"/>
            <ac:spMk id="20" creationId="{497C7DA0-6BA0-4F1E-9DFB-B2A6D9DA9172}"/>
          </ac:spMkLst>
        </pc:spChg>
        <pc:spChg chg="mod">
          <ac:chgData name="Polina Fatourou" userId="9fdd9880b05c9022" providerId="LiveId" clId="{EE0790E3-C1EE-4D9F-B31E-E555D0C9EEE2}" dt="2021-06-07T09:19:04.588" v="1191" actId="20577"/>
          <ac:spMkLst>
            <pc:docMk/>
            <pc:sldMk cId="3043126724" sldId="311"/>
            <ac:spMk id="21" creationId="{DD3B558E-EDD6-48E7-8C77-CAB8E444654F}"/>
          </ac:spMkLst>
        </pc:spChg>
        <pc:spChg chg="add mod">
          <ac:chgData name="Polina Fatourou" userId="9fdd9880b05c9022" providerId="LiveId" clId="{EE0790E3-C1EE-4D9F-B31E-E555D0C9EEE2}" dt="2021-06-07T09:49:04.399" v="2034" actId="1036"/>
          <ac:spMkLst>
            <pc:docMk/>
            <pc:sldMk cId="3043126724" sldId="311"/>
            <ac:spMk id="26" creationId="{E86B8914-7AD5-43F0-BDED-AC84087E2CF4}"/>
          </ac:spMkLst>
        </pc:spChg>
        <pc:spChg chg="add mod">
          <ac:chgData name="Polina Fatourou" userId="9fdd9880b05c9022" providerId="LiveId" clId="{EE0790E3-C1EE-4D9F-B31E-E555D0C9EEE2}" dt="2021-06-29T06:43:40.332" v="20076" actId="20577"/>
          <ac:spMkLst>
            <pc:docMk/>
            <pc:sldMk cId="3043126724" sldId="311"/>
            <ac:spMk id="27" creationId="{7C273980-1C19-417C-A93A-98E484E8E401}"/>
          </ac:spMkLst>
        </pc:spChg>
        <pc:spChg chg="del">
          <ac:chgData name="Polina Fatourou" userId="9fdd9880b05c9022" providerId="LiveId" clId="{EE0790E3-C1EE-4D9F-B31E-E555D0C9EEE2}" dt="2021-06-07T09:11:07.938" v="1016" actId="478"/>
          <ac:spMkLst>
            <pc:docMk/>
            <pc:sldMk cId="3043126724" sldId="311"/>
            <ac:spMk id="54" creationId="{3D002247-80A5-4F47-90BD-9C4DD5B24E52}"/>
          </ac:spMkLst>
        </pc:spChg>
        <pc:grpChg chg="add del mod">
          <ac:chgData name="Polina Fatourou" userId="9fdd9880b05c9022" providerId="LiveId" clId="{EE0790E3-C1EE-4D9F-B31E-E555D0C9EEE2}" dt="2021-06-07T09:21:03.013" v="1193" actId="478"/>
          <ac:grpSpMkLst>
            <pc:docMk/>
            <pc:sldMk cId="3043126724" sldId="311"/>
            <ac:grpSpMk id="10" creationId="{6FBF1E43-9406-4F4F-A8BB-8732C6E50B80}"/>
          </ac:grpSpMkLst>
        </pc:grpChg>
        <pc:grpChg chg="add del mod">
          <ac:chgData name="Polina Fatourou" userId="9fdd9880b05c9022" providerId="LiveId" clId="{EE0790E3-C1EE-4D9F-B31E-E555D0C9EEE2}" dt="2021-06-07T09:21:06.860" v="1194" actId="478"/>
          <ac:grpSpMkLst>
            <pc:docMk/>
            <pc:sldMk cId="3043126724" sldId="311"/>
            <ac:grpSpMk id="16" creationId="{4A8C2A52-5806-42EC-AE14-5D9C1B0EE56B}"/>
          </ac:grpSpMkLst>
        </pc:grpChg>
        <pc:grpChg chg="add del mod">
          <ac:chgData name="Polina Fatourou" userId="9fdd9880b05c9022" providerId="LiveId" clId="{EE0790E3-C1EE-4D9F-B31E-E555D0C9EEE2}" dt="2021-06-07T09:21:10.029" v="1195" actId="478"/>
          <ac:grpSpMkLst>
            <pc:docMk/>
            <pc:sldMk cId="3043126724" sldId="311"/>
            <ac:grpSpMk id="19" creationId="{66AD3D7B-0B06-41B0-8F3B-B1E9322AC521}"/>
          </ac:grpSpMkLst>
        </pc:grpChg>
        <pc:grpChg chg="add del mod">
          <ac:chgData name="Polina Fatourou" userId="9fdd9880b05c9022" providerId="LiveId" clId="{EE0790E3-C1EE-4D9F-B31E-E555D0C9EEE2}" dt="2021-06-07T09:24:04.444" v="1301" actId="478"/>
          <ac:grpSpMkLst>
            <pc:docMk/>
            <pc:sldMk cId="3043126724" sldId="311"/>
            <ac:grpSpMk id="22" creationId="{01BAF97A-576C-46B1-933A-FEEB746D828C}"/>
          </ac:grpSpMkLst>
        </pc:grpChg>
        <pc:graphicFrameChg chg="add mod">
          <ac:chgData name="Polina Fatourou" userId="9fdd9880b05c9022" providerId="LiveId" clId="{EE0790E3-C1EE-4D9F-B31E-E555D0C9EEE2}" dt="2021-06-15T10:58:31.324" v="14367" actId="207"/>
          <ac:graphicFrameMkLst>
            <pc:docMk/>
            <pc:sldMk cId="3043126724" sldId="311"/>
            <ac:graphicFrameMk id="5" creationId="{BBE4AB7F-D917-4EEE-A452-BA5AA0078310}"/>
          </ac:graphicFrameMkLst>
        </pc:graphicFrameChg>
        <pc:graphicFrameChg chg="del mod">
          <ac:chgData name="Polina Fatourou" userId="9fdd9880b05c9022" providerId="LiveId" clId="{EE0790E3-C1EE-4D9F-B31E-E555D0C9EEE2}" dt="2021-06-07T09:08:10.769" v="1001" actId="478"/>
          <ac:graphicFrameMkLst>
            <pc:docMk/>
            <pc:sldMk cId="3043126724" sldId="311"/>
            <ac:graphicFrameMk id="23" creationId="{45E1A7AC-B268-4DCC-A0A2-F570CCD2945D}"/>
          </ac:graphicFrameMkLst>
        </pc:graphicFrameChg>
        <pc:graphicFrameChg chg="add del">
          <ac:chgData name="Polina Fatourou" userId="9fdd9880b05c9022" providerId="LiveId" clId="{EE0790E3-C1EE-4D9F-B31E-E555D0C9EEE2}" dt="2021-06-07T10:35:15.831" v="2272" actId="478"/>
          <ac:graphicFrameMkLst>
            <pc:docMk/>
            <pc:sldMk cId="3043126724" sldId="311"/>
            <ac:graphicFrameMk id="28" creationId="{C1AC8B36-F07E-4E7D-919A-B1AF5B39F863}"/>
          </ac:graphicFrameMkLst>
        </pc:graphicFrameChg>
      </pc:sldChg>
      <pc:sldChg chg="modSp add mod modTransition">
        <pc:chgData name="Polina Fatourou" userId="9fdd9880b05c9022" providerId="LiveId" clId="{EE0790E3-C1EE-4D9F-B31E-E555D0C9EEE2}" dt="2021-06-07T10:14:10.319" v="2267"/>
        <pc:sldMkLst>
          <pc:docMk/>
          <pc:sldMk cId="1740710320" sldId="312"/>
        </pc:sldMkLst>
        <pc:spChg chg="mod">
          <ac:chgData name="Polina Fatourou" userId="9fdd9880b05c9022" providerId="LiveId" clId="{EE0790E3-C1EE-4D9F-B31E-E555D0C9EEE2}" dt="2021-06-07T08:53:31.530" v="614" actId="20577"/>
          <ac:spMkLst>
            <pc:docMk/>
            <pc:sldMk cId="1740710320" sldId="312"/>
            <ac:spMk id="3" creationId="{B2B8597C-A262-456E-89C4-345BDBF05650}"/>
          </ac:spMkLst>
        </pc:spChg>
        <pc:spChg chg="mod">
          <ac:chgData name="Polina Fatourou" userId="9fdd9880b05c9022" providerId="LiveId" clId="{EE0790E3-C1EE-4D9F-B31E-E555D0C9EEE2}" dt="2021-06-07T08:56:37.853" v="770" actId="20577"/>
          <ac:spMkLst>
            <pc:docMk/>
            <pc:sldMk cId="1740710320" sldId="312"/>
            <ac:spMk id="7" creationId="{B7D61634-499E-46CC-9E0C-6D027EDADC28}"/>
          </ac:spMkLst>
        </pc:spChg>
        <pc:spChg chg="mod">
          <ac:chgData name="Polina Fatourou" userId="9fdd9880b05c9022" providerId="LiveId" clId="{EE0790E3-C1EE-4D9F-B31E-E555D0C9EEE2}" dt="2021-06-07T08:53:16.545" v="613" actId="20577"/>
          <ac:spMkLst>
            <pc:docMk/>
            <pc:sldMk cId="1740710320" sldId="312"/>
            <ac:spMk id="54" creationId="{3D002247-80A5-4F47-90BD-9C4DD5B24E52}"/>
          </ac:spMkLst>
        </pc:spChg>
      </pc:sldChg>
      <pc:sldChg chg="modSp add mod modTransition">
        <pc:chgData name="Polina Fatourou" userId="9fdd9880b05c9022" providerId="LiveId" clId="{EE0790E3-C1EE-4D9F-B31E-E555D0C9EEE2}" dt="2021-06-07T10:14:10.319" v="2267"/>
        <pc:sldMkLst>
          <pc:docMk/>
          <pc:sldMk cId="160209855" sldId="313"/>
        </pc:sldMkLst>
        <pc:spChg chg="mod">
          <ac:chgData name="Polina Fatourou" userId="9fdd9880b05c9022" providerId="LiveId" clId="{EE0790E3-C1EE-4D9F-B31E-E555D0C9EEE2}" dt="2021-06-07T08:58:05.631" v="783" actId="20577"/>
          <ac:spMkLst>
            <pc:docMk/>
            <pc:sldMk cId="160209855" sldId="313"/>
            <ac:spMk id="3" creationId="{B2B8597C-A262-456E-89C4-345BDBF05650}"/>
          </ac:spMkLst>
        </pc:spChg>
        <pc:spChg chg="mod">
          <ac:chgData name="Polina Fatourou" userId="9fdd9880b05c9022" providerId="LiveId" clId="{EE0790E3-C1EE-4D9F-B31E-E555D0C9EEE2}" dt="2021-06-07T08:59:29.542" v="882" actId="20577"/>
          <ac:spMkLst>
            <pc:docMk/>
            <pc:sldMk cId="160209855" sldId="313"/>
            <ac:spMk id="7" creationId="{B7D61634-499E-46CC-9E0C-6D027EDADC28}"/>
          </ac:spMkLst>
        </pc:spChg>
        <pc:spChg chg="mod">
          <ac:chgData name="Polina Fatourou" userId="9fdd9880b05c9022" providerId="LiveId" clId="{EE0790E3-C1EE-4D9F-B31E-E555D0C9EEE2}" dt="2021-06-07T08:57:14.823" v="778" actId="20577"/>
          <ac:spMkLst>
            <pc:docMk/>
            <pc:sldMk cId="160209855" sldId="313"/>
            <ac:spMk id="54" creationId="{3D002247-80A5-4F47-90BD-9C4DD5B24E52}"/>
          </ac:spMkLst>
        </pc:spChg>
      </pc:sldChg>
      <pc:sldChg chg="modSp add mod modTransition">
        <pc:chgData name="Polina Fatourou" userId="9fdd9880b05c9022" providerId="LiveId" clId="{EE0790E3-C1EE-4D9F-B31E-E555D0C9EEE2}" dt="2021-06-07T10:14:10.319" v="2267"/>
        <pc:sldMkLst>
          <pc:docMk/>
          <pc:sldMk cId="1493699066" sldId="314"/>
        </pc:sldMkLst>
        <pc:spChg chg="mod">
          <ac:chgData name="Polina Fatourou" userId="9fdd9880b05c9022" providerId="LiveId" clId="{EE0790E3-C1EE-4D9F-B31E-E555D0C9EEE2}" dt="2021-06-07T09:00:37.829" v="895" actId="20577"/>
          <ac:spMkLst>
            <pc:docMk/>
            <pc:sldMk cId="1493699066" sldId="314"/>
            <ac:spMk id="3" creationId="{B2B8597C-A262-456E-89C4-345BDBF05650}"/>
          </ac:spMkLst>
        </pc:spChg>
        <pc:spChg chg="mod">
          <ac:chgData name="Polina Fatourou" userId="9fdd9880b05c9022" providerId="LiveId" clId="{EE0790E3-C1EE-4D9F-B31E-E555D0C9EEE2}" dt="2021-06-07T09:02:00.877" v="982" actId="20577"/>
          <ac:spMkLst>
            <pc:docMk/>
            <pc:sldMk cId="1493699066" sldId="314"/>
            <ac:spMk id="7" creationId="{B7D61634-499E-46CC-9E0C-6D027EDADC28}"/>
          </ac:spMkLst>
        </pc:spChg>
        <pc:spChg chg="mod">
          <ac:chgData name="Polina Fatourou" userId="9fdd9880b05c9022" providerId="LiveId" clId="{EE0790E3-C1EE-4D9F-B31E-E555D0C9EEE2}" dt="2021-06-07T08:59:44.004" v="890" actId="20577"/>
          <ac:spMkLst>
            <pc:docMk/>
            <pc:sldMk cId="1493699066" sldId="314"/>
            <ac:spMk id="54" creationId="{3D002247-80A5-4F47-90BD-9C4DD5B24E52}"/>
          </ac:spMkLst>
        </pc:spChg>
        <pc:graphicFrameChg chg="mod">
          <ac:chgData name="Polina Fatourou" userId="9fdd9880b05c9022" providerId="LiveId" clId="{EE0790E3-C1EE-4D9F-B31E-E555D0C9EEE2}" dt="2021-06-07T09:11:32.054" v="1019"/>
          <ac:graphicFrameMkLst>
            <pc:docMk/>
            <pc:sldMk cId="1493699066" sldId="314"/>
            <ac:graphicFrameMk id="23" creationId="{45E1A7AC-B268-4DCC-A0A2-F570CCD2945D}"/>
          </ac:graphicFrameMkLst>
        </pc:graphicFrameChg>
      </pc:sldChg>
      <pc:sldChg chg="addSp delSp modSp add mod modNotesTx">
        <pc:chgData name="Polina Fatourou" userId="9fdd9880b05c9022" providerId="LiveId" clId="{EE0790E3-C1EE-4D9F-B31E-E555D0C9EEE2}" dt="2021-06-30T09:18:13.977" v="20973" actId="2711"/>
        <pc:sldMkLst>
          <pc:docMk/>
          <pc:sldMk cId="3832232240" sldId="315"/>
        </pc:sldMkLst>
        <pc:spChg chg="mod">
          <ac:chgData name="Polina Fatourou" userId="9fdd9880b05c9022" providerId="LiveId" clId="{EE0790E3-C1EE-4D9F-B31E-E555D0C9EEE2}" dt="2021-06-30T09:18:13.977" v="20973" actId="2711"/>
          <ac:spMkLst>
            <pc:docMk/>
            <pc:sldMk cId="3832232240" sldId="315"/>
            <ac:spMk id="8" creationId="{335E14E0-B327-477A-B679-CC1CA8EEBEE4}"/>
          </ac:spMkLst>
        </pc:spChg>
        <pc:spChg chg="mod">
          <ac:chgData name="Polina Fatourou" userId="9fdd9880b05c9022" providerId="LiveId" clId="{EE0790E3-C1EE-4D9F-B31E-E555D0C9EEE2}" dt="2021-06-30T09:12:00.661" v="20869" actId="2711"/>
          <ac:spMkLst>
            <pc:docMk/>
            <pc:sldMk cId="3832232240" sldId="315"/>
            <ac:spMk id="12" creationId="{D3461581-E366-463D-A487-BFCE242E2DC9}"/>
          </ac:spMkLst>
        </pc:spChg>
        <pc:spChg chg="add mod">
          <ac:chgData name="Polina Fatourou" userId="9fdd9880b05c9022" providerId="LiveId" clId="{EE0790E3-C1EE-4D9F-B31E-E555D0C9EEE2}" dt="2021-06-07T11:12:42.461" v="4584" actId="1035"/>
          <ac:spMkLst>
            <pc:docMk/>
            <pc:sldMk cId="3832232240" sldId="315"/>
            <ac:spMk id="14" creationId="{46558B94-42D7-4952-8EA7-A772B87A42D5}"/>
          </ac:spMkLst>
        </pc:spChg>
        <pc:spChg chg="add mod">
          <ac:chgData name="Polina Fatourou" userId="9fdd9880b05c9022" providerId="LiveId" clId="{EE0790E3-C1EE-4D9F-B31E-E555D0C9EEE2}" dt="2021-06-07T11:24:06.306" v="5500" actId="20577"/>
          <ac:spMkLst>
            <pc:docMk/>
            <pc:sldMk cId="3832232240" sldId="315"/>
            <ac:spMk id="15" creationId="{F4E6E0A8-BBCD-4B2A-991E-76AC81160746}"/>
          </ac:spMkLst>
        </pc:spChg>
        <pc:spChg chg="add mod">
          <ac:chgData name="Polina Fatourou" userId="9fdd9880b05c9022" providerId="LiveId" clId="{EE0790E3-C1EE-4D9F-B31E-E555D0C9EEE2}" dt="2021-06-07T11:12:42.461" v="4584" actId="1035"/>
          <ac:spMkLst>
            <pc:docMk/>
            <pc:sldMk cId="3832232240" sldId="315"/>
            <ac:spMk id="16" creationId="{9BEBBC0E-31E1-414B-BA8D-16FD9E4DBB60}"/>
          </ac:spMkLst>
        </pc:spChg>
        <pc:spChg chg="add mod">
          <ac:chgData name="Polina Fatourou" userId="9fdd9880b05c9022" providerId="LiveId" clId="{EE0790E3-C1EE-4D9F-B31E-E555D0C9EEE2}" dt="2021-06-29T07:06:27.555" v="20165" actId="20577"/>
          <ac:spMkLst>
            <pc:docMk/>
            <pc:sldMk cId="3832232240" sldId="315"/>
            <ac:spMk id="17" creationId="{4F8CDF25-8A09-4722-B1A9-A7556F192608}"/>
          </ac:spMkLst>
        </pc:spChg>
        <pc:spChg chg="add mod">
          <ac:chgData name="Polina Fatourou" userId="9fdd9880b05c9022" providerId="LiveId" clId="{EE0790E3-C1EE-4D9F-B31E-E555D0C9EEE2}" dt="2021-06-07T11:12:42.461" v="4584" actId="1035"/>
          <ac:spMkLst>
            <pc:docMk/>
            <pc:sldMk cId="3832232240" sldId="315"/>
            <ac:spMk id="18" creationId="{3D580B64-81EA-4878-A217-8C8E3E202212}"/>
          </ac:spMkLst>
        </pc:spChg>
        <pc:spChg chg="add mod">
          <ac:chgData name="Polina Fatourou" userId="9fdd9880b05c9022" providerId="LiveId" clId="{EE0790E3-C1EE-4D9F-B31E-E555D0C9EEE2}" dt="2021-06-07T11:24:01.553" v="5499" actId="20577"/>
          <ac:spMkLst>
            <pc:docMk/>
            <pc:sldMk cId="3832232240" sldId="315"/>
            <ac:spMk id="19" creationId="{F772E992-8AD7-4574-824E-15DD45F9EB52}"/>
          </ac:spMkLst>
        </pc:spChg>
        <pc:spChg chg="add mod">
          <ac:chgData name="Polina Fatourou" userId="9fdd9880b05c9022" providerId="LiveId" clId="{EE0790E3-C1EE-4D9F-B31E-E555D0C9EEE2}" dt="2021-06-07T11:12:42.461" v="4584" actId="1035"/>
          <ac:spMkLst>
            <pc:docMk/>
            <pc:sldMk cId="3832232240" sldId="315"/>
            <ac:spMk id="20" creationId="{7F80751F-A952-4B4E-BFA4-6BF31C44F921}"/>
          </ac:spMkLst>
        </pc:spChg>
        <pc:spChg chg="add mod">
          <ac:chgData name="Polina Fatourou" userId="9fdd9880b05c9022" providerId="LiveId" clId="{EE0790E3-C1EE-4D9F-B31E-E555D0C9EEE2}" dt="2021-06-07T11:25:19.681" v="5513" actId="14100"/>
          <ac:spMkLst>
            <pc:docMk/>
            <pc:sldMk cId="3832232240" sldId="315"/>
            <ac:spMk id="21" creationId="{C2C598A5-2C39-4401-A0D8-61C3BEE8757E}"/>
          </ac:spMkLst>
        </pc:spChg>
        <pc:spChg chg="del">
          <ac:chgData name="Polina Fatourou" userId="9fdd9880b05c9022" providerId="LiveId" clId="{EE0790E3-C1EE-4D9F-B31E-E555D0C9EEE2}" dt="2021-06-07T10:35:30.429" v="2276" actId="478"/>
          <ac:spMkLst>
            <pc:docMk/>
            <pc:sldMk cId="3832232240" sldId="315"/>
            <ac:spMk id="26" creationId="{E86B8914-7AD5-43F0-BDED-AC84087E2CF4}"/>
          </ac:spMkLst>
        </pc:spChg>
        <pc:spChg chg="del">
          <ac:chgData name="Polina Fatourou" userId="9fdd9880b05c9022" providerId="LiveId" clId="{EE0790E3-C1EE-4D9F-B31E-E555D0C9EEE2}" dt="2021-06-07T10:35:30.429" v="2276" actId="478"/>
          <ac:spMkLst>
            <pc:docMk/>
            <pc:sldMk cId="3832232240" sldId="315"/>
            <ac:spMk id="27" creationId="{7C273980-1C19-417C-A93A-98E484E8E401}"/>
          </ac:spMkLst>
        </pc:spChg>
        <pc:graphicFrameChg chg="del">
          <ac:chgData name="Polina Fatourou" userId="9fdd9880b05c9022" providerId="LiveId" clId="{EE0790E3-C1EE-4D9F-B31E-E555D0C9EEE2}" dt="2021-06-07T10:35:28.110" v="2275" actId="478"/>
          <ac:graphicFrameMkLst>
            <pc:docMk/>
            <pc:sldMk cId="3832232240" sldId="315"/>
            <ac:graphicFrameMk id="5" creationId="{BBE4AB7F-D917-4EEE-A452-BA5AA0078310}"/>
          </ac:graphicFrameMkLst>
        </pc:graphicFrameChg>
        <pc:graphicFrameChg chg="add mod">
          <ac:chgData name="Polina Fatourou" userId="9fdd9880b05c9022" providerId="LiveId" clId="{EE0790E3-C1EE-4D9F-B31E-E555D0C9EEE2}" dt="2021-06-07T11:29:58.470" v="5619" actId="255"/>
          <ac:graphicFrameMkLst>
            <pc:docMk/>
            <pc:sldMk cId="3832232240" sldId="315"/>
            <ac:graphicFrameMk id="7" creationId="{20DEB707-9604-4026-938F-B336525D8256}"/>
          </ac:graphicFrameMkLst>
        </pc:graphicFrameChg>
        <pc:graphicFrameChg chg="add del mod">
          <ac:chgData name="Polina Fatourou" userId="9fdd9880b05c9022" providerId="LiveId" clId="{EE0790E3-C1EE-4D9F-B31E-E555D0C9EEE2}" dt="2021-06-07T10:41:08.636" v="2389" actId="478"/>
          <ac:graphicFrameMkLst>
            <pc:docMk/>
            <pc:sldMk cId="3832232240" sldId="315"/>
            <ac:graphicFrameMk id="9" creationId="{9FEE6C91-039A-4DBA-8175-730066E613B1}"/>
          </ac:graphicFrameMkLst>
        </pc:graphicFrameChg>
        <pc:graphicFrameChg chg="add mod">
          <ac:chgData name="Polina Fatourou" userId="9fdd9880b05c9022" providerId="LiveId" clId="{EE0790E3-C1EE-4D9F-B31E-E555D0C9EEE2}" dt="2021-06-07T11:30:01.909" v="5620" actId="255"/>
          <ac:graphicFrameMkLst>
            <pc:docMk/>
            <pc:sldMk cId="3832232240" sldId="315"/>
            <ac:graphicFrameMk id="10" creationId="{9D52A879-2899-4D76-B37C-25D14CBF812B}"/>
          </ac:graphicFrameMkLst>
        </pc:graphicFrameChg>
        <pc:graphicFrameChg chg="add mod">
          <ac:chgData name="Polina Fatourou" userId="9fdd9880b05c9022" providerId="LiveId" clId="{EE0790E3-C1EE-4D9F-B31E-E555D0C9EEE2}" dt="2021-06-07T11:30:05.069" v="5621" actId="255"/>
          <ac:graphicFrameMkLst>
            <pc:docMk/>
            <pc:sldMk cId="3832232240" sldId="315"/>
            <ac:graphicFrameMk id="11" creationId="{C7CF6551-BC8C-449D-9D0B-973C3C9B51F5}"/>
          </ac:graphicFrameMkLst>
        </pc:graphicFrameChg>
        <pc:graphicFrameChg chg="add mod">
          <ac:chgData name="Polina Fatourou" userId="9fdd9880b05c9022" providerId="LiveId" clId="{EE0790E3-C1EE-4D9F-B31E-E555D0C9EEE2}" dt="2021-06-07T11:30:08.125" v="5622" actId="255"/>
          <ac:graphicFrameMkLst>
            <pc:docMk/>
            <pc:sldMk cId="3832232240" sldId="315"/>
            <ac:graphicFrameMk id="13" creationId="{D33BDA0A-EDB4-4C62-B88C-073E37EB20D0}"/>
          </ac:graphicFrameMkLst>
        </pc:graphicFrameChg>
      </pc:sldChg>
      <pc:sldChg chg="modSp add del mod">
        <pc:chgData name="Polina Fatourou" userId="9fdd9880b05c9022" providerId="LiveId" clId="{EE0790E3-C1EE-4D9F-B31E-E555D0C9EEE2}" dt="2021-06-07T09:03:41.192" v="996" actId="2696"/>
        <pc:sldMkLst>
          <pc:docMk/>
          <pc:sldMk cId="4025188816" sldId="315"/>
        </pc:sldMkLst>
        <pc:spChg chg="mod">
          <ac:chgData name="Polina Fatourou" userId="9fdd9880b05c9022" providerId="LiveId" clId="{EE0790E3-C1EE-4D9F-B31E-E555D0C9EEE2}" dt="2021-06-07T09:02:21.733" v="989" actId="20577"/>
          <ac:spMkLst>
            <pc:docMk/>
            <pc:sldMk cId="4025188816" sldId="315"/>
            <ac:spMk id="54" creationId="{3D002247-80A5-4F47-90BD-9C4DD5B24E52}"/>
          </ac:spMkLst>
        </pc:spChg>
      </pc:sldChg>
      <pc:sldChg chg="delSp modSp delAnim delCm">
        <pc:chgData name="Polina Fatourou" userId="9fdd9880b05c9022" providerId="LiveId" clId="{EE0790E3-C1EE-4D9F-B31E-E555D0C9EEE2}" dt="2021-06-24T10:12:40.774" v="17895" actId="1036"/>
        <pc:sldMkLst>
          <pc:docMk/>
          <pc:sldMk cId="1230154046" sldId="316"/>
        </pc:sldMkLst>
        <pc:spChg chg="mod">
          <ac:chgData name="Polina Fatourou" userId="9fdd9880b05c9022" providerId="LiveId" clId="{EE0790E3-C1EE-4D9F-B31E-E555D0C9EEE2}" dt="2021-06-24T10:12:40.774" v="17895" actId="1036"/>
          <ac:spMkLst>
            <pc:docMk/>
            <pc:sldMk cId="1230154046" sldId="316"/>
            <ac:spMk id="8" creationId="{B29B4B59-B84A-4AD6-B88D-BCC2403D8FBD}"/>
          </ac:spMkLst>
        </pc:spChg>
        <pc:spChg chg="del mod">
          <ac:chgData name="Polina Fatourou" userId="9fdd9880b05c9022" providerId="LiveId" clId="{EE0790E3-C1EE-4D9F-B31E-E555D0C9EEE2}" dt="2021-06-24T10:12:33.419" v="17873" actId="478"/>
          <ac:spMkLst>
            <pc:docMk/>
            <pc:sldMk cId="1230154046" sldId="316"/>
            <ac:spMk id="9" creationId="{B7B82C99-E628-45E0-9970-ACE95F4376B3}"/>
          </ac:spMkLst>
        </pc:spChg>
      </pc:sldChg>
      <pc:sldChg chg="addSp delSp modSp add mod modAnim modNotesTx">
        <pc:chgData name="Polina Fatourou" userId="9fdd9880b05c9022" providerId="LiveId" clId="{EE0790E3-C1EE-4D9F-B31E-E555D0C9EEE2}" dt="2021-06-30T09:18:17.274" v="20974" actId="2711"/>
        <pc:sldMkLst>
          <pc:docMk/>
          <pc:sldMk cId="2269309252" sldId="317"/>
        </pc:sldMkLst>
        <pc:spChg chg="mod">
          <ac:chgData name="Polina Fatourou" userId="9fdd9880b05c9022" providerId="LiveId" clId="{EE0790E3-C1EE-4D9F-B31E-E555D0C9EEE2}" dt="2021-06-28T09:27:40.481" v="19582" actId="207"/>
          <ac:spMkLst>
            <pc:docMk/>
            <pc:sldMk cId="2269309252" sldId="317"/>
            <ac:spMk id="2" creationId="{D281305A-E5A1-43BB-B1C2-B289F3FFDAAD}"/>
          </ac:spMkLst>
        </pc:spChg>
        <pc:spChg chg="add del mod">
          <ac:chgData name="Polina Fatourou" userId="9fdd9880b05c9022" providerId="LiveId" clId="{EE0790E3-C1EE-4D9F-B31E-E555D0C9EEE2}" dt="2021-06-08T08:36:45.739" v="9819" actId="478"/>
          <ac:spMkLst>
            <pc:docMk/>
            <pc:sldMk cId="2269309252" sldId="317"/>
            <ac:spMk id="4" creationId="{614AA1D1-FC6B-4F10-B6C1-DE289237451F}"/>
          </ac:spMkLst>
        </pc:spChg>
        <pc:spChg chg="mod">
          <ac:chgData name="Polina Fatourou" userId="9fdd9880b05c9022" providerId="LiveId" clId="{EE0790E3-C1EE-4D9F-B31E-E555D0C9EEE2}" dt="2021-06-30T09:18:17.274" v="20974" actId="2711"/>
          <ac:spMkLst>
            <pc:docMk/>
            <pc:sldMk cId="2269309252" sldId="317"/>
            <ac:spMk id="8" creationId="{335E14E0-B327-477A-B679-CC1CA8EEBEE4}"/>
          </ac:spMkLst>
        </pc:spChg>
        <pc:spChg chg="add mod">
          <ac:chgData name="Polina Fatourou" userId="9fdd9880b05c9022" providerId="LiveId" clId="{EE0790E3-C1EE-4D9F-B31E-E555D0C9EEE2}" dt="2021-06-30T09:12:04.117" v="20870" actId="2711"/>
          <ac:spMkLst>
            <pc:docMk/>
            <pc:sldMk cId="2269309252" sldId="317"/>
            <ac:spMk id="11" creationId="{ADD2AA78-C63A-4963-B1C0-B9E9D44DCCF5}"/>
          </ac:spMkLst>
        </pc:spChg>
        <pc:spChg chg="del">
          <ac:chgData name="Polina Fatourou" userId="9fdd9880b05c9022" providerId="LiveId" clId="{EE0790E3-C1EE-4D9F-B31E-E555D0C9EEE2}" dt="2021-06-08T08:36:42.845" v="9818" actId="478"/>
          <ac:spMkLst>
            <pc:docMk/>
            <pc:sldMk cId="2269309252" sldId="317"/>
            <ac:spMk id="54" creationId="{3D002247-80A5-4F47-90BD-9C4DD5B24E52}"/>
          </ac:spMkLst>
        </pc:spChg>
        <pc:graphicFrameChg chg="add mod">
          <ac:chgData name="Polina Fatourou" userId="9fdd9880b05c9022" providerId="LiveId" clId="{EE0790E3-C1EE-4D9F-B31E-E555D0C9EEE2}" dt="2021-06-29T07:11:33.924" v="20280" actId="255"/>
          <ac:graphicFrameMkLst>
            <pc:docMk/>
            <pc:sldMk cId="2269309252" sldId="317"/>
            <ac:graphicFrameMk id="12" creationId="{F086EAAB-AC42-46B1-A19D-753459D3BE13}"/>
          </ac:graphicFrameMkLst>
        </pc:graphicFrameChg>
        <pc:graphicFrameChg chg="del">
          <ac:chgData name="Polina Fatourou" userId="9fdd9880b05c9022" providerId="LiveId" clId="{EE0790E3-C1EE-4D9F-B31E-E555D0C9EEE2}" dt="2021-06-08T08:38:53.104" v="9846" actId="478"/>
          <ac:graphicFrameMkLst>
            <pc:docMk/>
            <pc:sldMk cId="2269309252" sldId="317"/>
            <ac:graphicFrameMk id="15" creationId="{5F842695-1B9B-4E87-8DCA-C10C9344AB66}"/>
          </ac:graphicFrameMkLst>
        </pc:graphicFrameChg>
        <pc:graphicFrameChg chg="mod">
          <ac:chgData name="Polina Fatourou" userId="9fdd9880b05c9022" providerId="LiveId" clId="{EE0790E3-C1EE-4D9F-B31E-E555D0C9EEE2}" dt="2021-06-29T07:11:30.476" v="20278" actId="255"/>
          <ac:graphicFrameMkLst>
            <pc:docMk/>
            <pc:sldMk cId="2269309252" sldId="317"/>
            <ac:graphicFrameMk id="16" creationId="{B0E11AE5-4F43-4AF8-BE1D-13DEE5F6B0BB}"/>
          </ac:graphicFrameMkLst>
        </pc:graphicFrameChg>
        <pc:graphicFrameChg chg="mod">
          <ac:chgData name="Polina Fatourou" userId="9fdd9880b05c9022" providerId="LiveId" clId="{EE0790E3-C1EE-4D9F-B31E-E555D0C9EEE2}" dt="2021-06-29T07:11:32.236" v="20279" actId="255"/>
          <ac:graphicFrameMkLst>
            <pc:docMk/>
            <pc:sldMk cId="2269309252" sldId="317"/>
            <ac:graphicFrameMk id="17" creationId="{7246ABE7-440A-4A81-9CBE-0F0D90E52D1D}"/>
          </ac:graphicFrameMkLst>
        </pc:graphicFrameChg>
        <pc:graphicFrameChg chg="mod">
          <ac:chgData name="Polina Fatourou" userId="9fdd9880b05c9022" providerId="LiveId" clId="{EE0790E3-C1EE-4D9F-B31E-E555D0C9EEE2}" dt="2021-06-29T07:11:28.746" v="20277" actId="255"/>
          <ac:graphicFrameMkLst>
            <pc:docMk/>
            <pc:sldMk cId="2269309252" sldId="317"/>
            <ac:graphicFrameMk id="23" creationId="{45E1A7AC-B268-4DCC-A0A2-F570CCD2945D}"/>
          </ac:graphicFrameMkLst>
        </pc:graphicFrameChg>
      </pc:sldChg>
      <pc:sldChg chg="addSp delSp modSp add mod modAnim modNotesTx">
        <pc:chgData name="Polina Fatourou" userId="9fdd9880b05c9022" providerId="LiveId" clId="{EE0790E3-C1EE-4D9F-B31E-E555D0C9EEE2}" dt="2021-06-30T09:18:21.524" v="20975" actId="2711"/>
        <pc:sldMkLst>
          <pc:docMk/>
          <pc:sldMk cId="1608581765" sldId="318"/>
        </pc:sldMkLst>
        <pc:spChg chg="mod">
          <ac:chgData name="Polina Fatourou" userId="9fdd9880b05c9022" providerId="LiveId" clId="{EE0790E3-C1EE-4D9F-B31E-E555D0C9EEE2}" dt="2021-06-29T07:09:08.567" v="20231"/>
          <ac:spMkLst>
            <pc:docMk/>
            <pc:sldMk cId="1608581765" sldId="318"/>
            <ac:spMk id="2" creationId="{D281305A-E5A1-43BB-B1C2-B289F3FFDAAD}"/>
          </ac:spMkLst>
        </pc:spChg>
        <pc:spChg chg="mod">
          <ac:chgData name="Polina Fatourou" userId="9fdd9880b05c9022" providerId="LiveId" clId="{EE0790E3-C1EE-4D9F-B31E-E555D0C9EEE2}" dt="2021-06-30T09:18:21.524" v="20975" actId="2711"/>
          <ac:spMkLst>
            <pc:docMk/>
            <pc:sldMk cId="1608581765" sldId="318"/>
            <ac:spMk id="8" creationId="{335E14E0-B327-477A-B679-CC1CA8EEBEE4}"/>
          </ac:spMkLst>
        </pc:spChg>
        <pc:spChg chg="mod">
          <ac:chgData name="Polina Fatourou" userId="9fdd9880b05c9022" providerId="LiveId" clId="{EE0790E3-C1EE-4D9F-B31E-E555D0C9EEE2}" dt="2021-06-30T09:12:08.467" v="20871" actId="2711"/>
          <ac:spMkLst>
            <pc:docMk/>
            <pc:sldMk cId="1608581765" sldId="318"/>
            <ac:spMk id="11" creationId="{ADD2AA78-C63A-4963-B1C0-B9E9D44DCCF5}"/>
          </ac:spMkLst>
        </pc:spChg>
        <pc:graphicFrameChg chg="add mod">
          <ac:chgData name="Polina Fatourou" userId="9fdd9880b05c9022" providerId="LiveId" clId="{EE0790E3-C1EE-4D9F-B31E-E555D0C9EEE2}" dt="2021-06-29T07:11:23.832" v="20275" actId="255"/>
          <ac:graphicFrameMkLst>
            <pc:docMk/>
            <pc:sldMk cId="1608581765" sldId="318"/>
            <ac:graphicFrameMk id="9" creationId="{3F4F7BCB-9E65-4343-9D98-87318B97B518}"/>
          </ac:graphicFrameMkLst>
        </pc:graphicFrameChg>
        <pc:graphicFrameChg chg="del mod">
          <ac:chgData name="Polina Fatourou" userId="9fdd9880b05c9022" providerId="LiveId" clId="{EE0790E3-C1EE-4D9F-B31E-E555D0C9EEE2}" dt="2021-06-29T07:10:34.484" v="20270" actId="478"/>
          <ac:graphicFrameMkLst>
            <pc:docMk/>
            <pc:sldMk cId="1608581765" sldId="318"/>
            <ac:graphicFrameMk id="12" creationId="{F086EAAB-AC42-46B1-A19D-753459D3BE13}"/>
          </ac:graphicFrameMkLst>
        </pc:graphicFrameChg>
        <pc:graphicFrameChg chg="mod">
          <ac:chgData name="Polina Fatourou" userId="9fdd9880b05c9022" providerId="LiveId" clId="{EE0790E3-C1EE-4D9F-B31E-E555D0C9EEE2}" dt="2021-06-29T07:11:21.982" v="20274" actId="255"/>
          <ac:graphicFrameMkLst>
            <pc:docMk/>
            <pc:sldMk cId="1608581765" sldId="318"/>
            <ac:graphicFrameMk id="16" creationId="{B0E11AE5-4F43-4AF8-BE1D-13DEE5F6B0BB}"/>
          </ac:graphicFrameMkLst>
        </pc:graphicFrameChg>
        <pc:graphicFrameChg chg="mod">
          <ac:chgData name="Polina Fatourou" userId="9fdd9880b05c9022" providerId="LiveId" clId="{EE0790E3-C1EE-4D9F-B31E-E555D0C9EEE2}" dt="2021-06-29T07:11:25.473" v="20276" actId="255"/>
          <ac:graphicFrameMkLst>
            <pc:docMk/>
            <pc:sldMk cId="1608581765" sldId="318"/>
            <ac:graphicFrameMk id="17" creationId="{7246ABE7-440A-4A81-9CBE-0F0D90E52D1D}"/>
          </ac:graphicFrameMkLst>
        </pc:graphicFrameChg>
        <pc:graphicFrameChg chg="mod">
          <ac:chgData name="Polina Fatourou" userId="9fdd9880b05c9022" providerId="LiveId" clId="{EE0790E3-C1EE-4D9F-B31E-E555D0C9EEE2}" dt="2021-06-29T07:11:18.084" v="20273" actId="255"/>
          <ac:graphicFrameMkLst>
            <pc:docMk/>
            <pc:sldMk cId="1608581765" sldId="318"/>
            <ac:graphicFrameMk id="23" creationId="{45E1A7AC-B268-4DCC-A0A2-F570CCD2945D}"/>
          </ac:graphicFrameMkLst>
        </pc:graphicFrameChg>
      </pc:sldChg>
      <pc:sldChg chg="addSp modSp mod modAnim">
        <pc:chgData name="Polina Fatourou" userId="9fdd9880b05c9022" providerId="LiveId" clId="{EE0790E3-C1EE-4D9F-B31E-E555D0C9EEE2}" dt="2021-07-29T08:48:24.734" v="22866" actId="1076"/>
        <pc:sldMkLst>
          <pc:docMk/>
          <pc:sldMk cId="3171256590" sldId="319"/>
        </pc:sldMkLst>
        <pc:spChg chg="add mod">
          <ac:chgData name="Polina Fatourou" userId="9fdd9880b05c9022" providerId="LiveId" clId="{EE0790E3-C1EE-4D9F-B31E-E555D0C9EEE2}" dt="2021-07-27T07:01:05.544" v="22405" actId="1038"/>
          <ac:spMkLst>
            <pc:docMk/>
            <pc:sldMk cId="3171256590" sldId="319"/>
            <ac:spMk id="6" creationId="{AC265EF2-FC0C-4024-9380-AD38ADCEDDA7}"/>
          </ac:spMkLst>
        </pc:spChg>
        <pc:spChg chg="add mod">
          <ac:chgData name="Polina Fatourou" userId="9fdd9880b05c9022" providerId="LiveId" clId="{EE0790E3-C1EE-4D9F-B31E-E555D0C9EEE2}" dt="2021-07-27T07:37:31.097" v="22641" actId="1037"/>
          <ac:spMkLst>
            <pc:docMk/>
            <pc:sldMk cId="3171256590" sldId="319"/>
            <ac:spMk id="7" creationId="{2098835E-3FCD-44A6-A5EB-05C2C41F3F5F}"/>
          </ac:spMkLst>
        </pc:spChg>
        <pc:spChg chg="mod">
          <ac:chgData name="Polina Fatourou" userId="9fdd9880b05c9022" providerId="LiveId" clId="{EE0790E3-C1EE-4D9F-B31E-E555D0C9EEE2}" dt="2021-06-30T09:18:54.954" v="20982" actId="2711"/>
          <ac:spMkLst>
            <pc:docMk/>
            <pc:sldMk cId="3171256590" sldId="319"/>
            <ac:spMk id="8" creationId="{335E14E0-B327-477A-B679-CC1CA8EEBEE4}"/>
          </ac:spMkLst>
        </pc:spChg>
        <pc:spChg chg="mod">
          <ac:chgData name="Polina Fatourou" userId="9fdd9880b05c9022" providerId="LiveId" clId="{EE0790E3-C1EE-4D9F-B31E-E555D0C9EEE2}" dt="2021-06-30T09:12:43.947" v="20878" actId="2711"/>
          <ac:spMkLst>
            <pc:docMk/>
            <pc:sldMk cId="3171256590" sldId="319"/>
            <ac:spMk id="11" creationId="{ADD2AA78-C63A-4963-B1C0-B9E9D44DCCF5}"/>
          </ac:spMkLst>
        </pc:spChg>
        <pc:spChg chg="add mod">
          <ac:chgData name="Polina Fatourou" userId="9fdd9880b05c9022" providerId="LiveId" clId="{EE0790E3-C1EE-4D9F-B31E-E555D0C9EEE2}" dt="2021-07-27T07:00:35.950" v="22389" actId="1035"/>
          <ac:spMkLst>
            <pc:docMk/>
            <pc:sldMk cId="3171256590" sldId="319"/>
            <ac:spMk id="12" creationId="{630425CE-099C-4207-94CD-A9ADF997C6BC}"/>
          </ac:spMkLst>
        </pc:spChg>
        <pc:spChg chg="add mod">
          <ac:chgData name="Polina Fatourou" userId="9fdd9880b05c9022" providerId="LiveId" clId="{EE0790E3-C1EE-4D9F-B31E-E555D0C9EEE2}" dt="2021-07-27T07:00:25.052" v="22356" actId="1035"/>
          <ac:spMkLst>
            <pc:docMk/>
            <pc:sldMk cId="3171256590" sldId="319"/>
            <ac:spMk id="13" creationId="{24B06B35-2A6C-4FAC-A7C5-74079CBD5045}"/>
          </ac:spMkLst>
        </pc:spChg>
        <pc:spChg chg="add mod">
          <ac:chgData name="Polina Fatourou" userId="9fdd9880b05c9022" providerId="LiveId" clId="{EE0790E3-C1EE-4D9F-B31E-E555D0C9EEE2}" dt="2021-07-27T07:00:25.052" v="22356" actId="1035"/>
          <ac:spMkLst>
            <pc:docMk/>
            <pc:sldMk cId="3171256590" sldId="319"/>
            <ac:spMk id="14" creationId="{8C2740D6-7D3D-4931-821A-176A45A7D6C5}"/>
          </ac:spMkLst>
        </pc:spChg>
        <pc:spChg chg="add mod">
          <ac:chgData name="Polina Fatourou" userId="9fdd9880b05c9022" providerId="LiveId" clId="{EE0790E3-C1EE-4D9F-B31E-E555D0C9EEE2}" dt="2021-07-27T07:01:01.379" v="22399" actId="1038"/>
          <ac:spMkLst>
            <pc:docMk/>
            <pc:sldMk cId="3171256590" sldId="319"/>
            <ac:spMk id="15" creationId="{5F6DEE90-C600-4248-9881-AAA35963F939}"/>
          </ac:spMkLst>
        </pc:spChg>
        <pc:graphicFrameChg chg="add mod">
          <ac:chgData name="Polina Fatourou" userId="9fdd9880b05c9022" providerId="LiveId" clId="{EE0790E3-C1EE-4D9F-B31E-E555D0C9EEE2}" dt="2021-07-29T08:48:24.734" v="22866" actId="1076"/>
          <ac:graphicFrameMkLst>
            <pc:docMk/>
            <pc:sldMk cId="3171256590" sldId="319"/>
            <ac:graphicFrameMk id="16" creationId="{761262EE-F2FC-4AAC-8983-EADCD6D00645}"/>
          </ac:graphicFrameMkLst>
        </pc:graphicFrameChg>
      </pc:sldChg>
      <pc:sldChg chg="addSp delSp modSp mod delAnim modAnim">
        <pc:chgData name="Polina Fatourou" userId="9fdd9880b05c9022" providerId="LiveId" clId="{EE0790E3-C1EE-4D9F-B31E-E555D0C9EEE2}" dt="2021-07-27T07:39:10.530" v="22671" actId="1035"/>
        <pc:sldMkLst>
          <pc:docMk/>
          <pc:sldMk cId="2885232269" sldId="320"/>
        </pc:sldMkLst>
        <pc:spChg chg="del mod">
          <ac:chgData name="Polina Fatourou" userId="9fdd9880b05c9022" providerId="LiveId" clId="{EE0790E3-C1EE-4D9F-B31E-E555D0C9EEE2}" dt="2021-07-27T07:11:53.577" v="22459" actId="478"/>
          <ac:spMkLst>
            <pc:docMk/>
            <pc:sldMk cId="2885232269" sldId="320"/>
            <ac:spMk id="7" creationId="{CD62E203-3DED-406F-947B-6E504175607D}"/>
          </ac:spMkLst>
        </pc:spChg>
        <pc:spChg chg="del mod">
          <ac:chgData name="Polina Fatourou" userId="9fdd9880b05c9022" providerId="LiveId" clId="{EE0790E3-C1EE-4D9F-B31E-E555D0C9EEE2}" dt="2021-07-27T07:17:07.101" v="22486" actId="478"/>
          <ac:spMkLst>
            <pc:docMk/>
            <pc:sldMk cId="2885232269" sldId="320"/>
            <ac:spMk id="8" creationId="{335E14E0-B327-477A-B679-CC1CA8EEBEE4}"/>
          </ac:spMkLst>
        </pc:spChg>
        <pc:spChg chg="del">
          <ac:chgData name="Polina Fatourou" userId="9fdd9880b05c9022" providerId="LiveId" clId="{EE0790E3-C1EE-4D9F-B31E-E555D0C9EEE2}" dt="2021-07-27T07:11:54.395" v="22460" actId="478"/>
          <ac:spMkLst>
            <pc:docMk/>
            <pc:sldMk cId="2885232269" sldId="320"/>
            <ac:spMk id="10" creationId="{3FBA0F1B-D6D6-45FB-9AB6-1CC5BBAAA2D3}"/>
          </ac:spMkLst>
        </pc:spChg>
        <pc:spChg chg="mod">
          <ac:chgData name="Polina Fatourou" userId="9fdd9880b05c9022" providerId="LiveId" clId="{EE0790E3-C1EE-4D9F-B31E-E555D0C9EEE2}" dt="2021-06-30T09:12:33.376" v="20876" actId="2711"/>
          <ac:spMkLst>
            <pc:docMk/>
            <pc:sldMk cId="2885232269" sldId="320"/>
            <ac:spMk id="11" creationId="{ADD2AA78-C63A-4963-B1C0-B9E9D44DCCF5}"/>
          </ac:spMkLst>
        </pc:spChg>
        <pc:spChg chg="del mod">
          <ac:chgData name="Polina Fatourou" userId="9fdd9880b05c9022" providerId="LiveId" clId="{EE0790E3-C1EE-4D9F-B31E-E555D0C9EEE2}" dt="2021-07-27T07:11:58.803" v="22464" actId="478"/>
          <ac:spMkLst>
            <pc:docMk/>
            <pc:sldMk cId="2885232269" sldId="320"/>
            <ac:spMk id="12" creationId="{EDB89926-5C86-4AF5-9147-964A05F8EE63}"/>
          </ac:spMkLst>
        </pc:spChg>
        <pc:spChg chg="del">
          <ac:chgData name="Polina Fatourou" userId="9fdd9880b05c9022" providerId="LiveId" clId="{EE0790E3-C1EE-4D9F-B31E-E555D0C9EEE2}" dt="2021-07-27T07:11:57.767" v="22463" actId="478"/>
          <ac:spMkLst>
            <pc:docMk/>
            <pc:sldMk cId="2885232269" sldId="320"/>
            <ac:spMk id="13" creationId="{AF679480-0D4D-42DD-B8EF-98B1E6BFC762}"/>
          </ac:spMkLst>
        </pc:spChg>
        <pc:spChg chg="mod">
          <ac:chgData name="Polina Fatourou" userId="9fdd9880b05c9022" providerId="LiveId" clId="{EE0790E3-C1EE-4D9F-B31E-E555D0C9EEE2}" dt="2021-07-27T07:16:27.229" v="22485" actId="20577"/>
          <ac:spMkLst>
            <pc:docMk/>
            <pc:sldMk cId="2885232269" sldId="320"/>
            <ac:spMk id="14" creationId="{FF88E1FB-74BE-42BD-992F-54CBCBF81AE0}"/>
          </ac:spMkLst>
        </pc:spChg>
        <pc:spChg chg="add del mod">
          <ac:chgData name="Polina Fatourou" userId="9fdd9880b05c9022" providerId="LiveId" clId="{EE0790E3-C1EE-4D9F-B31E-E555D0C9EEE2}" dt="2021-07-27T07:11:52.464" v="22458" actId="478"/>
          <ac:spMkLst>
            <pc:docMk/>
            <pc:sldMk cId="2885232269" sldId="320"/>
            <ac:spMk id="15" creationId="{B7A754B6-6E42-4B33-B8F1-864EE4F212B0}"/>
          </ac:spMkLst>
        </pc:spChg>
        <pc:spChg chg="add mod">
          <ac:chgData name="Polina Fatourou" userId="9fdd9880b05c9022" providerId="LiveId" clId="{EE0790E3-C1EE-4D9F-B31E-E555D0C9EEE2}" dt="2021-07-27T07:12:23.247" v="22466" actId="1076"/>
          <ac:spMkLst>
            <pc:docMk/>
            <pc:sldMk cId="2885232269" sldId="320"/>
            <ac:spMk id="16" creationId="{EEE15123-082D-49B7-942F-5256493A4944}"/>
          </ac:spMkLst>
        </pc:spChg>
        <pc:spChg chg="add mod">
          <ac:chgData name="Polina Fatourou" userId="9fdd9880b05c9022" providerId="LiveId" clId="{EE0790E3-C1EE-4D9F-B31E-E555D0C9EEE2}" dt="2021-07-27T07:39:10.530" v="22671" actId="1035"/>
          <ac:spMkLst>
            <pc:docMk/>
            <pc:sldMk cId="2885232269" sldId="320"/>
            <ac:spMk id="17" creationId="{3E7DE17F-8E74-4590-8C51-9FD02326B879}"/>
          </ac:spMkLst>
        </pc:spChg>
        <pc:spChg chg="add mod">
          <ac:chgData name="Polina Fatourou" userId="9fdd9880b05c9022" providerId="LiveId" clId="{EE0790E3-C1EE-4D9F-B31E-E555D0C9EEE2}" dt="2021-07-27T07:39:10.530" v="22671" actId="1035"/>
          <ac:spMkLst>
            <pc:docMk/>
            <pc:sldMk cId="2885232269" sldId="320"/>
            <ac:spMk id="18" creationId="{5259BDC4-4166-4894-A950-B5E9D849FD42}"/>
          </ac:spMkLst>
        </pc:spChg>
        <pc:spChg chg="add mod">
          <ac:chgData name="Polina Fatourou" userId="9fdd9880b05c9022" providerId="LiveId" clId="{EE0790E3-C1EE-4D9F-B31E-E555D0C9EEE2}" dt="2021-07-27T07:16:16.871" v="22477" actId="20577"/>
          <ac:spMkLst>
            <pc:docMk/>
            <pc:sldMk cId="2885232269" sldId="320"/>
            <ac:spMk id="19" creationId="{B32FFAF5-8F4C-4D9A-A71D-DFB441B918A8}"/>
          </ac:spMkLst>
        </pc:spChg>
        <pc:spChg chg="add mod">
          <ac:chgData name="Polina Fatourou" userId="9fdd9880b05c9022" providerId="LiveId" clId="{EE0790E3-C1EE-4D9F-B31E-E555D0C9EEE2}" dt="2021-07-27T07:12:37.443" v="22467" actId="1076"/>
          <ac:spMkLst>
            <pc:docMk/>
            <pc:sldMk cId="2885232269" sldId="320"/>
            <ac:spMk id="20" creationId="{6466738C-11AF-440A-A4CE-503D4DCB4AA9}"/>
          </ac:spMkLst>
        </pc:spChg>
        <pc:spChg chg="add mod">
          <ac:chgData name="Polina Fatourou" userId="9fdd9880b05c9022" providerId="LiveId" clId="{EE0790E3-C1EE-4D9F-B31E-E555D0C9EEE2}" dt="2021-07-27T07:12:37.443" v="22467" actId="1076"/>
          <ac:spMkLst>
            <pc:docMk/>
            <pc:sldMk cId="2885232269" sldId="320"/>
            <ac:spMk id="21" creationId="{42B98126-9602-4576-A9E3-A781B3D36885}"/>
          </ac:spMkLst>
        </pc:spChg>
        <pc:spChg chg="add">
          <ac:chgData name="Polina Fatourou" userId="9fdd9880b05c9022" providerId="LiveId" clId="{EE0790E3-C1EE-4D9F-B31E-E555D0C9EEE2}" dt="2021-07-27T07:17:08.273" v="22487"/>
          <ac:spMkLst>
            <pc:docMk/>
            <pc:sldMk cId="2885232269" sldId="320"/>
            <ac:spMk id="22" creationId="{8AB99811-3E23-4A64-AA14-F1D6342E9D3D}"/>
          </ac:spMkLst>
        </pc:spChg>
        <pc:graphicFrameChg chg="add del">
          <ac:chgData name="Polina Fatourou" userId="9fdd9880b05c9022" providerId="LiveId" clId="{EE0790E3-C1EE-4D9F-B31E-E555D0C9EEE2}" dt="2021-07-27T07:11:56.295" v="22462" actId="478"/>
          <ac:graphicFrameMkLst>
            <pc:docMk/>
            <pc:sldMk cId="2885232269" sldId="320"/>
            <ac:graphicFrameMk id="6" creationId="{057B538B-C148-4DA2-AEEC-505BF08133D4}"/>
          </ac:graphicFrameMkLst>
        </pc:graphicFrameChg>
      </pc:sldChg>
      <pc:sldChg chg="addSp delSp modSp modAnim delCm">
        <pc:chgData name="Polina Fatourou" userId="9fdd9880b05c9022" providerId="LiveId" clId="{EE0790E3-C1EE-4D9F-B31E-E555D0C9EEE2}" dt="2021-07-27T07:40:56.155" v="22680"/>
        <pc:sldMkLst>
          <pc:docMk/>
          <pc:sldMk cId="3135760475" sldId="322"/>
        </pc:sldMkLst>
        <pc:spChg chg="add del mod">
          <ac:chgData name="Polina Fatourou" userId="9fdd9880b05c9022" providerId="LiveId" clId="{EE0790E3-C1EE-4D9F-B31E-E555D0C9EEE2}" dt="2021-06-24T10:17:03.489" v="18001" actId="478"/>
          <ac:spMkLst>
            <pc:docMk/>
            <pc:sldMk cId="3135760475" sldId="322"/>
            <ac:spMk id="3" creationId="{774A42A1-41AC-4E9D-B0CB-2E75269C7779}"/>
          </ac:spMkLst>
        </pc:spChg>
        <pc:spChg chg="mod">
          <ac:chgData name="Polina Fatourou" userId="9fdd9880b05c9022" providerId="LiveId" clId="{EE0790E3-C1EE-4D9F-B31E-E555D0C9EEE2}" dt="2021-06-24T10:13:49.133" v="17934" actId="164"/>
          <ac:spMkLst>
            <pc:docMk/>
            <pc:sldMk cId="3135760475" sldId="322"/>
            <ac:spMk id="4" creationId="{678EC273-38DB-49AB-91A1-765C8A83D792}"/>
          </ac:spMkLst>
        </pc:spChg>
        <pc:spChg chg="mod">
          <ac:chgData name="Polina Fatourou" userId="9fdd9880b05c9022" providerId="LiveId" clId="{EE0790E3-C1EE-4D9F-B31E-E555D0C9EEE2}" dt="2021-06-24T10:13:49.133" v="17934" actId="164"/>
          <ac:spMkLst>
            <pc:docMk/>
            <pc:sldMk cId="3135760475" sldId="322"/>
            <ac:spMk id="9" creationId="{7155EF33-1624-4687-873E-A117D90F4BC5}"/>
          </ac:spMkLst>
        </pc:spChg>
        <pc:spChg chg="mod">
          <ac:chgData name="Polina Fatourou" userId="9fdd9880b05c9022" providerId="LiveId" clId="{EE0790E3-C1EE-4D9F-B31E-E555D0C9EEE2}" dt="2021-06-24T10:13:49.133" v="17934" actId="164"/>
          <ac:spMkLst>
            <pc:docMk/>
            <pc:sldMk cId="3135760475" sldId="322"/>
            <ac:spMk id="10" creationId="{C960F72C-A998-4BC2-8B70-ACE314D21B4D}"/>
          </ac:spMkLst>
        </pc:spChg>
        <pc:spChg chg="mod">
          <ac:chgData name="Polina Fatourou" userId="9fdd9880b05c9022" providerId="LiveId" clId="{EE0790E3-C1EE-4D9F-B31E-E555D0C9EEE2}" dt="2021-06-24T10:14:04.612" v="17966" actId="1036"/>
          <ac:spMkLst>
            <pc:docMk/>
            <pc:sldMk cId="3135760475" sldId="322"/>
            <ac:spMk id="11" creationId="{190CC27D-4B8B-430B-AA20-5437010D04DB}"/>
          </ac:spMkLst>
        </pc:spChg>
        <pc:spChg chg="add mod">
          <ac:chgData name="Polina Fatourou" userId="9fdd9880b05c9022" providerId="LiveId" clId="{EE0790E3-C1EE-4D9F-B31E-E555D0C9EEE2}" dt="2021-06-24T10:18:31.844" v="18108" actId="20577"/>
          <ac:spMkLst>
            <pc:docMk/>
            <pc:sldMk cId="3135760475" sldId="322"/>
            <ac:spMk id="12" creationId="{3C906EB1-F858-48EB-A826-164B1A3B3839}"/>
          </ac:spMkLst>
        </pc:spChg>
        <pc:spChg chg="add mod">
          <ac:chgData name="Polina Fatourou" userId="9fdd9880b05c9022" providerId="LiveId" clId="{EE0790E3-C1EE-4D9F-B31E-E555D0C9EEE2}" dt="2021-07-27T06:46:47.028" v="22188" actId="108"/>
          <ac:spMkLst>
            <pc:docMk/>
            <pc:sldMk cId="3135760475" sldId="322"/>
            <ac:spMk id="13" creationId="{61DC0216-B841-4FD9-B5A9-DB47CBE290F7}"/>
          </ac:spMkLst>
        </pc:spChg>
        <pc:spChg chg="mod">
          <ac:chgData name="Polina Fatourou" userId="9fdd9880b05c9022" providerId="LiveId" clId="{EE0790E3-C1EE-4D9F-B31E-E555D0C9EEE2}" dt="2021-06-30T09:19:01.545" v="20983" actId="2711"/>
          <ac:spMkLst>
            <pc:docMk/>
            <pc:sldMk cId="3135760475" sldId="322"/>
            <ac:spMk id="14" creationId="{0A6F540A-F3B5-4127-85C9-612682ABC391}"/>
          </ac:spMkLst>
        </pc:spChg>
        <pc:spChg chg="mod">
          <ac:chgData name="Polina Fatourou" userId="9fdd9880b05c9022" providerId="LiveId" clId="{EE0790E3-C1EE-4D9F-B31E-E555D0C9EEE2}" dt="2021-06-30T09:12:50.907" v="20879" actId="2711"/>
          <ac:spMkLst>
            <pc:docMk/>
            <pc:sldMk cId="3135760475" sldId="322"/>
            <ac:spMk id="54" creationId="{3D002247-80A5-4F47-90BD-9C4DD5B24E52}"/>
          </ac:spMkLst>
        </pc:spChg>
        <pc:grpChg chg="add mod">
          <ac:chgData name="Polina Fatourou" userId="9fdd9880b05c9022" providerId="LiveId" clId="{EE0790E3-C1EE-4D9F-B31E-E555D0C9EEE2}" dt="2021-06-24T10:13:53.609" v="17964" actId="1037"/>
          <ac:grpSpMkLst>
            <pc:docMk/>
            <pc:sldMk cId="3135760475" sldId="322"/>
            <ac:grpSpMk id="2" creationId="{55258EF6-53D4-4133-9F20-89D61EA47320}"/>
          </ac:grpSpMkLst>
        </pc:grpChg>
        <pc:graphicFrameChg chg="mod">
          <ac:chgData name="Polina Fatourou" userId="9fdd9880b05c9022" providerId="LiveId" clId="{EE0790E3-C1EE-4D9F-B31E-E555D0C9EEE2}" dt="2021-06-24T10:15:37.834" v="17968"/>
          <ac:graphicFrameMkLst>
            <pc:docMk/>
            <pc:sldMk cId="3135760475" sldId="322"/>
            <ac:graphicFrameMk id="23" creationId="{45E1A7AC-B268-4DCC-A0A2-F570CCD2945D}"/>
          </ac:graphicFrameMkLst>
        </pc:graphicFrameChg>
      </pc:sldChg>
      <pc:sldChg chg="modSp mod delCm">
        <pc:chgData name="Polina Fatourou" userId="9fdd9880b05c9022" providerId="LiveId" clId="{EE0790E3-C1EE-4D9F-B31E-E555D0C9EEE2}" dt="2021-06-30T09:19:04.444" v="20984" actId="2711"/>
        <pc:sldMkLst>
          <pc:docMk/>
          <pc:sldMk cId="242975102" sldId="323"/>
        </pc:sldMkLst>
        <pc:spChg chg="mod">
          <ac:chgData name="Polina Fatourou" userId="9fdd9880b05c9022" providerId="LiveId" clId="{EE0790E3-C1EE-4D9F-B31E-E555D0C9EEE2}" dt="2021-06-24T11:05:15.780" v="18191" actId="1035"/>
          <ac:spMkLst>
            <pc:docMk/>
            <pc:sldMk cId="242975102" sldId="323"/>
            <ac:spMk id="3" creationId="{B2B8597C-A262-456E-89C4-345BDBF05650}"/>
          </ac:spMkLst>
        </pc:spChg>
        <pc:spChg chg="mod ord">
          <ac:chgData name="Polina Fatourou" userId="9fdd9880b05c9022" providerId="LiveId" clId="{EE0790E3-C1EE-4D9F-B31E-E555D0C9EEE2}" dt="2021-06-24T11:05:15.780" v="18191" actId="1035"/>
          <ac:spMkLst>
            <pc:docMk/>
            <pc:sldMk cId="242975102" sldId="323"/>
            <ac:spMk id="5" creationId="{0380BA53-43FD-46FC-B4C1-05EEAE635714}"/>
          </ac:spMkLst>
        </pc:spChg>
        <pc:spChg chg="mod">
          <ac:chgData name="Polina Fatourou" userId="9fdd9880b05c9022" providerId="LiveId" clId="{EE0790E3-C1EE-4D9F-B31E-E555D0C9EEE2}" dt="2021-06-24T11:05:15.780" v="18191" actId="1035"/>
          <ac:spMkLst>
            <pc:docMk/>
            <pc:sldMk cId="242975102" sldId="323"/>
            <ac:spMk id="7" creationId="{B7D61634-499E-46CC-9E0C-6D027EDADC28}"/>
          </ac:spMkLst>
        </pc:spChg>
        <pc:spChg chg="mod">
          <ac:chgData name="Polina Fatourou" userId="9fdd9880b05c9022" providerId="LiveId" clId="{EE0790E3-C1EE-4D9F-B31E-E555D0C9EEE2}" dt="2021-06-30T09:12:55.257" v="20880" actId="2711"/>
          <ac:spMkLst>
            <pc:docMk/>
            <pc:sldMk cId="242975102" sldId="323"/>
            <ac:spMk id="9" creationId="{8CC7BA25-F110-4716-AA51-04D81CB97500}"/>
          </ac:spMkLst>
        </pc:spChg>
        <pc:spChg chg="mod">
          <ac:chgData name="Polina Fatourou" userId="9fdd9880b05c9022" providerId="LiveId" clId="{EE0790E3-C1EE-4D9F-B31E-E555D0C9EEE2}" dt="2021-06-30T09:19:04.444" v="20984" actId="2711"/>
          <ac:spMkLst>
            <pc:docMk/>
            <pc:sldMk cId="242975102" sldId="323"/>
            <ac:spMk id="10" creationId="{F55FA21E-0D21-4DCF-A585-C79A9FDBD833}"/>
          </ac:spMkLst>
        </pc:spChg>
        <pc:graphicFrameChg chg="mod">
          <ac:chgData name="Polina Fatourou" userId="9fdd9880b05c9022" providerId="LiveId" clId="{EE0790E3-C1EE-4D9F-B31E-E555D0C9EEE2}" dt="2021-06-24T11:05:15.780" v="18191" actId="1035"/>
          <ac:graphicFrameMkLst>
            <pc:docMk/>
            <pc:sldMk cId="242975102" sldId="323"/>
            <ac:graphicFrameMk id="23" creationId="{45E1A7AC-B268-4DCC-A0A2-F570CCD2945D}"/>
          </ac:graphicFrameMkLst>
        </pc:graphicFrameChg>
      </pc:sldChg>
      <pc:sldChg chg="modSp mod">
        <pc:chgData name="Polina Fatourou" userId="9fdd9880b05c9022" providerId="LiveId" clId="{EE0790E3-C1EE-4D9F-B31E-E555D0C9EEE2}" dt="2021-07-29T08:59:04.800" v="22884" actId="27918"/>
        <pc:sldMkLst>
          <pc:docMk/>
          <pc:sldMk cId="3996297978" sldId="324"/>
        </pc:sldMkLst>
        <pc:spChg chg="mod">
          <ac:chgData name="Polina Fatourou" userId="9fdd9880b05c9022" providerId="LiveId" clId="{EE0790E3-C1EE-4D9F-B31E-E555D0C9EEE2}" dt="2021-06-29T06:29:58.285" v="19950" actId="1035"/>
          <ac:spMkLst>
            <pc:docMk/>
            <pc:sldMk cId="3996297978" sldId="324"/>
            <ac:spMk id="3" creationId="{B2B8597C-A262-456E-89C4-345BDBF05650}"/>
          </ac:spMkLst>
        </pc:spChg>
        <pc:spChg chg="mod ord">
          <ac:chgData name="Polina Fatourou" userId="9fdd9880b05c9022" providerId="LiveId" clId="{EE0790E3-C1EE-4D9F-B31E-E555D0C9EEE2}" dt="2021-06-29T06:30:05.969" v="19951" actId="167"/>
          <ac:spMkLst>
            <pc:docMk/>
            <pc:sldMk cId="3996297978" sldId="324"/>
            <ac:spMk id="5" creationId="{0380BA53-43FD-46FC-B4C1-05EEAE635714}"/>
          </ac:spMkLst>
        </pc:spChg>
        <pc:spChg chg="mod">
          <ac:chgData name="Polina Fatourou" userId="9fdd9880b05c9022" providerId="LiveId" clId="{EE0790E3-C1EE-4D9F-B31E-E555D0C9EEE2}" dt="2021-06-29T06:29:58.285" v="19950" actId="1035"/>
          <ac:spMkLst>
            <pc:docMk/>
            <pc:sldMk cId="3996297978" sldId="324"/>
            <ac:spMk id="7" creationId="{B7D61634-499E-46CC-9E0C-6D027EDADC28}"/>
          </ac:spMkLst>
        </pc:spChg>
        <pc:spChg chg="mod">
          <ac:chgData name="Polina Fatourou" userId="9fdd9880b05c9022" providerId="LiveId" clId="{EE0790E3-C1EE-4D9F-B31E-E555D0C9EEE2}" dt="2021-06-30T09:12:39.228" v="20877" actId="2711"/>
          <ac:spMkLst>
            <pc:docMk/>
            <pc:sldMk cId="3996297978" sldId="324"/>
            <ac:spMk id="11" creationId="{029EB7E2-258F-49C5-BDFD-275C1518744D}"/>
          </ac:spMkLst>
        </pc:spChg>
        <pc:spChg chg="mod">
          <ac:chgData name="Polina Fatourou" userId="9fdd9880b05c9022" providerId="LiveId" clId="{EE0790E3-C1EE-4D9F-B31E-E555D0C9EEE2}" dt="2021-06-30T09:18:48.794" v="20981" actId="2711"/>
          <ac:spMkLst>
            <pc:docMk/>
            <pc:sldMk cId="3996297978" sldId="324"/>
            <ac:spMk id="12" creationId="{1931F38E-7707-435E-A2B8-B048290B9C99}"/>
          </ac:spMkLst>
        </pc:spChg>
        <pc:graphicFrameChg chg="mod">
          <ac:chgData name="Polina Fatourou" userId="9fdd9880b05c9022" providerId="LiveId" clId="{EE0790E3-C1EE-4D9F-B31E-E555D0C9EEE2}" dt="2021-06-29T06:28:59.567" v="19894"/>
          <ac:graphicFrameMkLst>
            <pc:docMk/>
            <pc:sldMk cId="3996297978" sldId="324"/>
            <ac:graphicFrameMk id="23" creationId="{45E1A7AC-B268-4DCC-A0A2-F570CCD2945D}"/>
          </ac:graphicFrameMkLst>
        </pc:graphicFrameChg>
      </pc:sldChg>
      <pc:sldChg chg="add del modTransition">
        <pc:chgData name="Polina Fatourou" userId="9fdd9880b05c9022" providerId="LiveId" clId="{EE0790E3-C1EE-4D9F-B31E-E555D0C9EEE2}" dt="2021-06-24T09:48:59.921" v="17540" actId="2696"/>
        <pc:sldMkLst>
          <pc:docMk/>
          <pc:sldMk cId="3119120575" sldId="325"/>
        </pc:sldMkLst>
      </pc:sldChg>
      <pc:sldChg chg="addSp delSp modSp delCm">
        <pc:chgData name="Polina Fatourou" userId="9fdd9880b05c9022" providerId="LiveId" clId="{EE0790E3-C1EE-4D9F-B31E-E555D0C9EEE2}" dt="2021-06-30T09:19:11.064" v="20986" actId="2711"/>
        <pc:sldMkLst>
          <pc:docMk/>
          <pc:sldMk cId="320322746" sldId="326"/>
        </pc:sldMkLst>
        <pc:spChg chg="mod">
          <ac:chgData name="Polina Fatourou" userId="9fdd9880b05c9022" providerId="LiveId" clId="{EE0790E3-C1EE-4D9F-B31E-E555D0C9EEE2}" dt="2021-06-24T11:05:42.380" v="18207" actId="1035"/>
          <ac:spMkLst>
            <pc:docMk/>
            <pc:sldMk cId="320322746" sldId="326"/>
            <ac:spMk id="3" creationId="{B2B8597C-A262-456E-89C4-345BDBF05650}"/>
          </ac:spMkLst>
        </pc:spChg>
        <pc:spChg chg="add del mod">
          <ac:chgData name="Polina Fatourou" userId="9fdd9880b05c9022" providerId="LiveId" clId="{EE0790E3-C1EE-4D9F-B31E-E555D0C9EEE2}" dt="2021-06-24T09:56:13.665" v="17695" actId="478"/>
          <ac:spMkLst>
            <pc:docMk/>
            <pc:sldMk cId="320322746" sldId="326"/>
            <ac:spMk id="4" creationId="{10351BF8-10CF-4CE3-AA95-BB088733B217}"/>
          </ac:spMkLst>
        </pc:spChg>
        <pc:spChg chg="mod ord">
          <ac:chgData name="Polina Fatourou" userId="9fdd9880b05c9022" providerId="LiveId" clId="{EE0790E3-C1EE-4D9F-B31E-E555D0C9EEE2}" dt="2021-06-24T11:05:42.380" v="18207" actId="1035"/>
          <ac:spMkLst>
            <pc:docMk/>
            <pc:sldMk cId="320322746" sldId="326"/>
            <ac:spMk id="5" creationId="{0380BA53-43FD-46FC-B4C1-05EEAE635714}"/>
          </ac:spMkLst>
        </pc:spChg>
        <pc:spChg chg="mod">
          <ac:chgData name="Polina Fatourou" userId="9fdd9880b05c9022" providerId="LiveId" clId="{EE0790E3-C1EE-4D9F-B31E-E555D0C9EEE2}" dt="2021-06-24T11:05:42.380" v="18207" actId="1035"/>
          <ac:spMkLst>
            <pc:docMk/>
            <pc:sldMk cId="320322746" sldId="326"/>
            <ac:spMk id="7" creationId="{B7D61634-499E-46CC-9E0C-6D027EDADC28}"/>
          </ac:spMkLst>
        </pc:spChg>
        <pc:spChg chg="add del mod">
          <ac:chgData name="Polina Fatourou" userId="9fdd9880b05c9022" providerId="LiveId" clId="{EE0790E3-C1EE-4D9F-B31E-E555D0C9EEE2}" dt="2021-06-24T09:56:57.529" v="17701" actId="478"/>
          <ac:spMkLst>
            <pc:docMk/>
            <pc:sldMk cId="320322746" sldId="326"/>
            <ac:spMk id="8" creationId="{97404636-8416-48B0-AFDE-FBF81A47BF1B}"/>
          </ac:spMkLst>
        </pc:spChg>
        <pc:spChg chg="del mod">
          <ac:chgData name="Polina Fatourou" userId="9fdd9880b05c9022" providerId="LiveId" clId="{EE0790E3-C1EE-4D9F-B31E-E555D0C9EEE2}" dt="2021-06-24T09:56:11.514" v="17694" actId="478"/>
          <ac:spMkLst>
            <pc:docMk/>
            <pc:sldMk cId="320322746" sldId="326"/>
            <ac:spMk id="9" creationId="{8CC7BA25-F110-4716-AA51-04D81CB97500}"/>
          </ac:spMkLst>
        </pc:spChg>
        <pc:spChg chg="mod">
          <ac:chgData name="Polina Fatourou" userId="9fdd9880b05c9022" providerId="LiveId" clId="{EE0790E3-C1EE-4D9F-B31E-E555D0C9EEE2}" dt="2021-06-30T09:19:11.064" v="20986" actId="2711"/>
          <ac:spMkLst>
            <pc:docMk/>
            <pc:sldMk cId="320322746" sldId="326"/>
            <ac:spMk id="10" creationId="{F55FA21E-0D21-4DCF-A585-C79A9FDBD833}"/>
          </ac:spMkLst>
        </pc:spChg>
        <pc:spChg chg="add del">
          <ac:chgData name="Polina Fatourou" userId="9fdd9880b05c9022" providerId="LiveId" clId="{EE0790E3-C1EE-4D9F-B31E-E555D0C9EEE2}" dt="2021-06-24T09:56:55.285" v="17700" actId="478"/>
          <ac:spMkLst>
            <pc:docMk/>
            <pc:sldMk cId="320322746" sldId="326"/>
            <ac:spMk id="11" creationId="{4001E864-B829-4A47-8209-261539142E55}"/>
          </ac:spMkLst>
        </pc:spChg>
        <pc:spChg chg="add mod">
          <ac:chgData name="Polina Fatourou" userId="9fdd9880b05c9022" providerId="LiveId" clId="{EE0790E3-C1EE-4D9F-B31E-E555D0C9EEE2}" dt="2021-06-30T09:13:03.307" v="20882" actId="2711"/>
          <ac:spMkLst>
            <pc:docMk/>
            <pc:sldMk cId="320322746" sldId="326"/>
            <ac:spMk id="13" creationId="{3D10B106-B753-4549-8B12-A6A232F534F1}"/>
          </ac:spMkLst>
        </pc:spChg>
        <pc:graphicFrameChg chg="mod">
          <ac:chgData name="Polina Fatourou" userId="9fdd9880b05c9022" providerId="LiveId" clId="{EE0790E3-C1EE-4D9F-B31E-E555D0C9EEE2}" dt="2021-06-24T11:05:42.380" v="18207" actId="1035"/>
          <ac:graphicFrameMkLst>
            <pc:docMk/>
            <pc:sldMk cId="320322746" sldId="326"/>
            <ac:graphicFrameMk id="23" creationId="{45E1A7AC-B268-4DCC-A0A2-F570CCD2945D}"/>
          </ac:graphicFrameMkLst>
        </pc:graphicFrameChg>
      </pc:sldChg>
      <pc:sldChg chg="addSp modSp mod modAnim">
        <pc:chgData name="Polina Fatourou" userId="9fdd9880b05c9022" providerId="LiveId" clId="{EE0790E3-C1EE-4D9F-B31E-E555D0C9EEE2}" dt="2021-07-27T07:41:43.559" v="22690" actId="404"/>
        <pc:sldMkLst>
          <pc:docMk/>
          <pc:sldMk cId="143227588" sldId="327"/>
        </pc:sldMkLst>
        <pc:spChg chg="add mod ord">
          <ac:chgData name="Polina Fatourou" userId="9fdd9880b05c9022" providerId="LiveId" clId="{EE0790E3-C1EE-4D9F-B31E-E555D0C9EEE2}" dt="2021-06-24T09:59:24.772" v="17801" actId="167"/>
          <ac:spMkLst>
            <pc:docMk/>
            <pc:sldMk cId="143227588" sldId="327"/>
            <ac:spMk id="6" creationId="{F073ABA7-DD57-439A-8B53-A6BC4C4097FF}"/>
          </ac:spMkLst>
        </pc:spChg>
        <pc:spChg chg="mod">
          <ac:chgData name="Polina Fatourou" userId="9fdd9880b05c9022" providerId="LiveId" clId="{EE0790E3-C1EE-4D9F-B31E-E555D0C9EEE2}" dt="2021-06-30T09:19:16.347" v="20987" actId="2711"/>
          <ac:spMkLst>
            <pc:docMk/>
            <pc:sldMk cId="143227588" sldId="327"/>
            <ac:spMk id="8" creationId="{335E14E0-B327-477A-B679-CC1CA8EEBEE4}"/>
          </ac:spMkLst>
        </pc:spChg>
        <pc:spChg chg="mod">
          <ac:chgData name="Polina Fatourou" userId="9fdd9880b05c9022" providerId="LiveId" clId="{EE0790E3-C1EE-4D9F-B31E-E555D0C9EEE2}" dt="2021-06-30T09:14:25.820" v="20904" actId="6549"/>
          <ac:spMkLst>
            <pc:docMk/>
            <pc:sldMk cId="143227588" sldId="327"/>
            <ac:spMk id="9" creationId="{20A017FA-7A32-44DD-AECB-A4C75603B65E}"/>
          </ac:spMkLst>
        </pc:spChg>
        <pc:graphicFrameChg chg="mod">
          <ac:chgData name="Polina Fatourou" userId="9fdd9880b05c9022" providerId="LiveId" clId="{EE0790E3-C1EE-4D9F-B31E-E555D0C9EEE2}" dt="2021-07-27T07:41:43.559" v="22690" actId="404"/>
          <ac:graphicFrameMkLst>
            <pc:docMk/>
            <pc:sldMk cId="143227588" sldId="327"/>
            <ac:graphicFrameMk id="10" creationId="{37C9BBB3-E9BA-4511-8A75-061ECBBB5DE6}"/>
          </ac:graphicFrameMkLst>
        </pc:graphicFrameChg>
        <pc:graphicFrameChg chg="mod">
          <ac:chgData name="Polina Fatourou" userId="9fdd9880b05c9022" providerId="LiveId" clId="{EE0790E3-C1EE-4D9F-B31E-E555D0C9EEE2}" dt="2021-06-24T09:58:13.717" v="17751" actId="1035"/>
          <ac:graphicFrameMkLst>
            <pc:docMk/>
            <pc:sldMk cId="143227588" sldId="327"/>
            <ac:graphicFrameMk id="23" creationId="{1D95C09A-260A-4B7E-A84B-E76214FC23AA}"/>
          </ac:graphicFrameMkLst>
        </pc:graphicFrameChg>
      </pc:sldChg>
      <pc:sldChg chg="addSp delSp modSp mod modNotesTx">
        <pc:chgData name="Polina Fatourou" userId="9fdd9880b05c9022" providerId="LiveId" clId="{EE0790E3-C1EE-4D9F-B31E-E555D0C9EEE2}" dt="2021-06-15T11:36:22.924" v="14946" actId="20577"/>
        <pc:sldMkLst>
          <pc:docMk/>
          <pc:sldMk cId="2821200583" sldId="328"/>
        </pc:sldMkLst>
        <pc:spChg chg="mod">
          <ac:chgData name="Polina Fatourou" userId="9fdd9880b05c9022" providerId="LiveId" clId="{EE0790E3-C1EE-4D9F-B31E-E555D0C9EEE2}" dt="2021-06-15T11:36:22.924" v="14946" actId="20577"/>
          <ac:spMkLst>
            <pc:docMk/>
            <pc:sldMk cId="2821200583" sldId="328"/>
            <ac:spMk id="2" creationId="{95D9E894-36F2-4A6C-B3B6-EEF6A9A225A7}"/>
          </ac:spMkLst>
        </pc:spChg>
        <pc:spChg chg="add mod">
          <ac:chgData name="Polina Fatourou" userId="9fdd9880b05c9022" providerId="LiveId" clId="{EE0790E3-C1EE-4D9F-B31E-E555D0C9EEE2}" dt="2021-06-15T11:20:57.559" v="14807" actId="20577"/>
          <ac:spMkLst>
            <pc:docMk/>
            <pc:sldMk cId="2821200583" sldId="328"/>
            <ac:spMk id="3" creationId="{8AB9C977-CB24-40C4-95BB-1CF3076849E8}"/>
          </ac:spMkLst>
        </pc:spChg>
        <pc:spChg chg="add del">
          <ac:chgData name="Polina Fatourou" userId="9fdd9880b05c9022" providerId="LiveId" clId="{EE0790E3-C1EE-4D9F-B31E-E555D0C9EEE2}" dt="2021-06-15T11:15:02.245" v="14491"/>
          <ac:spMkLst>
            <pc:docMk/>
            <pc:sldMk cId="2821200583" sldId="328"/>
            <ac:spMk id="8" creationId="{1D085929-52A4-4B9B-A248-F8FBCC6F40D3}"/>
          </ac:spMkLst>
        </pc:spChg>
        <pc:spChg chg="mod">
          <ac:chgData name="Polina Fatourou" userId="9fdd9880b05c9022" providerId="LiveId" clId="{EE0790E3-C1EE-4D9F-B31E-E555D0C9EEE2}" dt="2021-06-15T11:14:20.285" v="14483" actId="207"/>
          <ac:spMkLst>
            <pc:docMk/>
            <pc:sldMk cId="2821200583" sldId="328"/>
            <ac:spMk id="12" creationId="{62D0D10B-0B9A-4B5F-BEE6-588F9DCCD57E}"/>
          </ac:spMkLst>
        </pc:spChg>
        <pc:graphicFrameChg chg="add del mod">
          <ac:chgData name="Polina Fatourou" userId="9fdd9880b05c9022" providerId="LiveId" clId="{EE0790E3-C1EE-4D9F-B31E-E555D0C9EEE2}" dt="2021-06-15T11:14:36.666" v="14487" actId="478"/>
          <ac:graphicFrameMkLst>
            <pc:docMk/>
            <pc:sldMk cId="2821200583" sldId="328"/>
            <ac:graphicFrameMk id="6" creationId="{F8D2BE24-C474-4EEB-AAF5-75B38C64EEDD}"/>
          </ac:graphicFrameMkLst>
        </pc:graphicFrameChg>
        <pc:graphicFrameChg chg="add mod">
          <ac:chgData name="Polina Fatourou" userId="9fdd9880b05c9022" providerId="LiveId" clId="{EE0790E3-C1EE-4D9F-B31E-E555D0C9EEE2}" dt="2021-06-15T11:14:51.604" v="14489" actId="1076"/>
          <ac:graphicFrameMkLst>
            <pc:docMk/>
            <pc:sldMk cId="2821200583" sldId="328"/>
            <ac:graphicFrameMk id="7" creationId="{BA1522C0-19AC-471F-978D-CDB19D35345B}"/>
          </ac:graphicFrameMkLst>
        </pc:graphicFrameChg>
      </pc:sldChg>
      <pc:sldChg chg="addSp delSp modSp add mod ord addAnim delAnim modAnim">
        <pc:chgData name="Polina Fatourou" userId="9fdd9880b05c9022" providerId="LiveId" clId="{EE0790E3-C1EE-4D9F-B31E-E555D0C9EEE2}" dt="2021-06-30T09:23:12.103" v="21001" actId="403"/>
        <pc:sldMkLst>
          <pc:docMk/>
          <pc:sldMk cId="2672706334" sldId="329"/>
        </pc:sldMkLst>
        <pc:spChg chg="mod">
          <ac:chgData name="Polina Fatourou" userId="9fdd9880b05c9022" providerId="LiveId" clId="{EE0790E3-C1EE-4D9F-B31E-E555D0C9EEE2}" dt="2021-06-30T09:23:12.103" v="21001" actId="403"/>
          <ac:spMkLst>
            <pc:docMk/>
            <pc:sldMk cId="2672706334" sldId="329"/>
            <ac:spMk id="2" creationId="{D281305A-E5A1-43BB-B1C2-B289F3FFDAAD}"/>
          </ac:spMkLst>
        </pc:spChg>
        <pc:spChg chg="add del mod">
          <ac:chgData name="Polina Fatourou" userId="9fdd9880b05c9022" providerId="LiveId" clId="{EE0790E3-C1EE-4D9F-B31E-E555D0C9EEE2}" dt="2021-06-28T08:11:23.910" v="18728" actId="478"/>
          <ac:spMkLst>
            <pc:docMk/>
            <pc:sldMk cId="2672706334" sldId="329"/>
            <ac:spMk id="4" creationId="{00A590E2-004F-408B-93CD-A6623C7035B1}"/>
          </ac:spMkLst>
        </pc:spChg>
        <pc:spChg chg="mod">
          <ac:chgData name="Polina Fatourou" userId="9fdd9880b05c9022" providerId="LiveId" clId="{EE0790E3-C1EE-4D9F-B31E-E555D0C9EEE2}" dt="2021-06-30T09:17:37.130" v="20965" actId="2711"/>
          <ac:spMkLst>
            <pc:docMk/>
            <pc:sldMk cId="2672706334" sldId="329"/>
            <ac:spMk id="8" creationId="{335E14E0-B327-477A-B679-CC1CA8EEBEE4}"/>
          </ac:spMkLst>
        </pc:spChg>
        <pc:spChg chg="add mod">
          <ac:chgData name="Polina Fatourou" userId="9fdd9880b05c9022" providerId="LiveId" clId="{EE0790E3-C1EE-4D9F-B31E-E555D0C9EEE2}" dt="2021-06-30T09:11:27.125" v="20861" actId="2711"/>
          <ac:spMkLst>
            <pc:docMk/>
            <pc:sldMk cId="2672706334" sldId="329"/>
            <ac:spMk id="9" creationId="{7A60C196-21F6-4C8C-964C-258BFAA90638}"/>
          </ac:spMkLst>
        </pc:spChg>
        <pc:spChg chg="del mod">
          <ac:chgData name="Polina Fatourou" userId="9fdd9880b05c9022" providerId="LiveId" clId="{EE0790E3-C1EE-4D9F-B31E-E555D0C9EEE2}" dt="2021-06-28T08:11:21.461" v="18727" actId="478"/>
          <ac:spMkLst>
            <pc:docMk/>
            <pc:sldMk cId="2672706334" sldId="329"/>
            <ac:spMk id="54" creationId="{3D002247-80A5-4F47-90BD-9C4DD5B24E52}"/>
          </ac:spMkLst>
        </pc:spChg>
        <pc:graphicFrameChg chg="mod">
          <ac:chgData name="Polina Fatourou" userId="9fdd9880b05c9022" providerId="LiveId" clId="{EE0790E3-C1EE-4D9F-B31E-E555D0C9EEE2}" dt="2021-06-29T07:11:41.352" v="20282" actId="255"/>
          <ac:graphicFrameMkLst>
            <pc:docMk/>
            <pc:sldMk cId="2672706334" sldId="329"/>
            <ac:graphicFrameMk id="15" creationId="{5F842695-1B9B-4E87-8DCA-C10C9344AB66}"/>
          </ac:graphicFrameMkLst>
        </pc:graphicFrameChg>
        <pc:graphicFrameChg chg="mod">
          <ac:chgData name="Polina Fatourou" userId="9fdd9880b05c9022" providerId="LiveId" clId="{EE0790E3-C1EE-4D9F-B31E-E555D0C9EEE2}" dt="2021-06-29T07:11:43.580" v="20283" actId="255"/>
          <ac:graphicFrameMkLst>
            <pc:docMk/>
            <pc:sldMk cId="2672706334" sldId="329"/>
            <ac:graphicFrameMk id="16" creationId="{B0E11AE5-4F43-4AF8-BE1D-13DEE5F6B0BB}"/>
          </ac:graphicFrameMkLst>
        </pc:graphicFrameChg>
        <pc:graphicFrameChg chg="mod">
          <ac:chgData name="Polina Fatourou" userId="9fdd9880b05c9022" providerId="LiveId" clId="{EE0790E3-C1EE-4D9F-B31E-E555D0C9EEE2}" dt="2021-06-29T07:11:48.453" v="20284" actId="255"/>
          <ac:graphicFrameMkLst>
            <pc:docMk/>
            <pc:sldMk cId="2672706334" sldId="329"/>
            <ac:graphicFrameMk id="17" creationId="{7246ABE7-440A-4A81-9CBE-0F0D90E52D1D}"/>
          </ac:graphicFrameMkLst>
        </pc:graphicFrameChg>
        <pc:graphicFrameChg chg="mod">
          <ac:chgData name="Polina Fatourou" userId="9fdd9880b05c9022" providerId="LiveId" clId="{EE0790E3-C1EE-4D9F-B31E-E555D0C9EEE2}" dt="2021-06-29T07:11:39.203" v="20281" actId="255"/>
          <ac:graphicFrameMkLst>
            <pc:docMk/>
            <pc:sldMk cId="2672706334" sldId="329"/>
            <ac:graphicFrameMk id="23" creationId="{45E1A7AC-B268-4DCC-A0A2-F570CCD2945D}"/>
          </ac:graphicFrameMkLst>
        </pc:graphicFrameChg>
      </pc:sldChg>
      <pc:sldChg chg="addSp delSp modSp add del mod">
        <pc:chgData name="Polina Fatourou" userId="9fdd9880b05c9022" providerId="LiveId" clId="{EE0790E3-C1EE-4D9F-B31E-E555D0C9EEE2}" dt="2021-06-28T08:33:44.758" v="19263" actId="2696"/>
        <pc:sldMkLst>
          <pc:docMk/>
          <pc:sldMk cId="1946439615" sldId="330"/>
        </pc:sldMkLst>
        <pc:spChg chg="mod">
          <ac:chgData name="Polina Fatourou" userId="9fdd9880b05c9022" providerId="LiveId" clId="{EE0790E3-C1EE-4D9F-B31E-E555D0C9EEE2}" dt="2021-06-15T06:48:01.414" v="14181" actId="20577"/>
          <ac:spMkLst>
            <pc:docMk/>
            <pc:sldMk cId="1946439615" sldId="330"/>
            <ac:spMk id="3" creationId="{B2B8597C-A262-456E-89C4-345BDBF05650}"/>
          </ac:spMkLst>
        </pc:spChg>
        <pc:spChg chg="add del mod">
          <ac:chgData name="Polina Fatourou" userId="9fdd9880b05c9022" providerId="LiveId" clId="{EE0790E3-C1EE-4D9F-B31E-E555D0C9EEE2}" dt="2021-06-28T08:06:58.862" v="18594" actId="478"/>
          <ac:spMkLst>
            <pc:docMk/>
            <pc:sldMk cId="1946439615" sldId="330"/>
            <ac:spMk id="4" creationId="{DC66E1AB-4319-411E-B583-F44BA27BD370}"/>
          </ac:spMkLst>
        </pc:spChg>
        <pc:spChg chg="mod">
          <ac:chgData name="Polina Fatourou" userId="9fdd9880b05c9022" providerId="LiveId" clId="{EE0790E3-C1EE-4D9F-B31E-E555D0C9EEE2}" dt="2021-06-15T07:05:21.827" v="14334" actId="20577"/>
          <ac:spMkLst>
            <pc:docMk/>
            <pc:sldMk cId="1946439615" sldId="330"/>
            <ac:spMk id="7" creationId="{B7D61634-499E-46CC-9E0C-6D027EDADC28}"/>
          </ac:spMkLst>
        </pc:spChg>
        <pc:spChg chg="mod ord">
          <ac:chgData name="Polina Fatourou" userId="9fdd9880b05c9022" providerId="LiveId" clId="{EE0790E3-C1EE-4D9F-B31E-E555D0C9EEE2}" dt="2021-06-15T06:47:33.073" v="14180" actId="167"/>
          <ac:spMkLst>
            <pc:docMk/>
            <pc:sldMk cId="1946439615" sldId="330"/>
            <ac:spMk id="10" creationId="{8DC5A366-6DEF-4D2A-BA6F-9D462EB9E322}"/>
          </ac:spMkLst>
        </pc:spChg>
        <pc:spChg chg="add">
          <ac:chgData name="Polina Fatourou" userId="9fdd9880b05c9022" providerId="LiveId" clId="{EE0790E3-C1EE-4D9F-B31E-E555D0C9EEE2}" dt="2021-06-28T08:07:35.280" v="18599"/>
          <ac:spMkLst>
            <pc:docMk/>
            <pc:sldMk cId="1946439615" sldId="330"/>
            <ac:spMk id="11" creationId="{BBBAA575-6FE7-435C-9EEA-6811AED7E243}"/>
          </ac:spMkLst>
        </pc:spChg>
        <pc:spChg chg="del mod">
          <ac:chgData name="Polina Fatourou" userId="9fdd9880b05c9022" providerId="LiveId" clId="{EE0790E3-C1EE-4D9F-B31E-E555D0C9EEE2}" dt="2021-06-28T08:06:56.428" v="18593" actId="478"/>
          <ac:spMkLst>
            <pc:docMk/>
            <pc:sldMk cId="1946439615" sldId="330"/>
            <ac:spMk id="54" creationId="{3D002247-80A5-4F47-90BD-9C4DD5B24E52}"/>
          </ac:spMkLst>
        </pc:spChg>
        <pc:graphicFrameChg chg="mod">
          <ac:chgData name="Polina Fatourou" userId="9fdd9880b05c9022" providerId="LiveId" clId="{EE0790E3-C1EE-4D9F-B31E-E555D0C9EEE2}" dt="2021-06-15T06:47:21.552" v="14141" actId="167"/>
          <ac:graphicFrameMkLst>
            <pc:docMk/>
            <pc:sldMk cId="1946439615" sldId="330"/>
            <ac:graphicFrameMk id="23" creationId="{45E1A7AC-B268-4DCC-A0A2-F570CCD2945D}"/>
          </ac:graphicFrameMkLst>
        </pc:graphicFrameChg>
      </pc:sldChg>
      <pc:sldChg chg="addSp modSp modAnim">
        <pc:chgData name="Polina Fatourou" userId="9fdd9880b05c9022" providerId="LiveId" clId="{EE0790E3-C1EE-4D9F-B31E-E555D0C9EEE2}" dt="2021-06-30T09:23:22.593" v="21002" actId="2711"/>
        <pc:sldMkLst>
          <pc:docMk/>
          <pc:sldMk cId="3044619260" sldId="331"/>
        </pc:sldMkLst>
        <pc:spChg chg="mod">
          <ac:chgData name="Polina Fatourou" userId="9fdd9880b05c9022" providerId="LiveId" clId="{EE0790E3-C1EE-4D9F-B31E-E555D0C9EEE2}" dt="2021-06-30T09:11:33.047" v="20862" actId="2711"/>
          <ac:spMkLst>
            <pc:docMk/>
            <pc:sldMk cId="3044619260" sldId="331"/>
            <ac:spMk id="2" creationId="{95D9E894-36F2-4A6C-B3B6-EEF6A9A225A7}"/>
          </ac:spMkLst>
        </pc:spChg>
        <pc:spChg chg="mod">
          <ac:chgData name="Polina Fatourou" userId="9fdd9880b05c9022" providerId="LiveId" clId="{EE0790E3-C1EE-4D9F-B31E-E555D0C9EEE2}" dt="2021-06-29T06:26:55.460" v="19887" actId="1036"/>
          <ac:spMkLst>
            <pc:docMk/>
            <pc:sldMk cId="3044619260" sldId="331"/>
            <ac:spMk id="8" creationId="{D83A616A-5EA7-4881-B349-74B0EB463BC8}"/>
          </ac:spMkLst>
        </pc:spChg>
        <pc:spChg chg="mod">
          <ac:chgData name="Polina Fatourou" userId="9fdd9880b05c9022" providerId="LiveId" clId="{EE0790E3-C1EE-4D9F-B31E-E555D0C9EEE2}" dt="2021-06-29T06:45:57.295" v="20083" actId="14100"/>
          <ac:spMkLst>
            <pc:docMk/>
            <pc:sldMk cId="3044619260" sldId="331"/>
            <ac:spMk id="9" creationId="{77D4F5C4-C323-48C9-990B-22AEDD3D6EFD}"/>
          </ac:spMkLst>
        </pc:spChg>
        <pc:spChg chg="mod">
          <ac:chgData name="Polina Fatourou" userId="9fdd9880b05c9022" providerId="LiveId" clId="{EE0790E3-C1EE-4D9F-B31E-E555D0C9EEE2}" dt="2021-06-29T06:26:55.460" v="19887" actId="1036"/>
          <ac:spMkLst>
            <pc:docMk/>
            <pc:sldMk cId="3044619260" sldId="331"/>
            <ac:spMk id="10" creationId="{FAD54980-936F-4A44-8B63-64881B637C43}"/>
          </ac:spMkLst>
        </pc:spChg>
        <pc:spChg chg="add mod">
          <ac:chgData name="Polina Fatourou" userId="9fdd9880b05c9022" providerId="LiveId" clId="{EE0790E3-C1EE-4D9F-B31E-E555D0C9EEE2}" dt="2021-06-29T06:26:55.460" v="19887" actId="1036"/>
          <ac:spMkLst>
            <pc:docMk/>
            <pc:sldMk cId="3044619260" sldId="331"/>
            <ac:spMk id="11" creationId="{52E7137E-F492-4BAC-9F38-BF95D2C7817B}"/>
          </ac:spMkLst>
        </pc:spChg>
        <pc:spChg chg="mod">
          <ac:chgData name="Polina Fatourou" userId="9fdd9880b05c9022" providerId="LiveId" clId="{EE0790E3-C1EE-4D9F-B31E-E555D0C9EEE2}" dt="2021-06-30T09:23:22.593" v="21002" actId="2711"/>
          <ac:spMkLst>
            <pc:docMk/>
            <pc:sldMk cId="3044619260" sldId="331"/>
            <ac:spMk id="12" creationId="{62D0D10B-0B9A-4B5F-BEE6-588F9DCCD57E}"/>
          </ac:spMkLst>
        </pc:spChg>
        <pc:spChg chg="mod">
          <ac:chgData name="Polina Fatourou" userId="9fdd9880b05c9022" providerId="LiveId" clId="{EE0790E3-C1EE-4D9F-B31E-E555D0C9EEE2}" dt="2021-06-30T09:17:43.595" v="20966" actId="2711"/>
          <ac:spMkLst>
            <pc:docMk/>
            <pc:sldMk cId="3044619260" sldId="331"/>
            <ac:spMk id="13" creationId="{79572816-064A-4221-B7FC-E0D10BED112C}"/>
          </ac:spMkLst>
        </pc:spChg>
        <pc:spChg chg="mod">
          <ac:chgData name="Polina Fatourou" userId="9fdd9880b05c9022" providerId="LiveId" clId="{EE0790E3-C1EE-4D9F-B31E-E555D0C9EEE2}" dt="2021-06-29T06:26:55.460" v="19887" actId="1036"/>
          <ac:spMkLst>
            <pc:docMk/>
            <pc:sldMk cId="3044619260" sldId="331"/>
            <ac:spMk id="14" creationId="{36B2CFC1-C934-420C-8E6F-D1DCBCE1C562}"/>
          </ac:spMkLst>
        </pc:spChg>
        <pc:graphicFrameChg chg="mod">
          <ac:chgData name="Polina Fatourou" userId="9fdd9880b05c9022" providerId="LiveId" clId="{EE0790E3-C1EE-4D9F-B31E-E555D0C9EEE2}" dt="2021-06-29T06:26:55.460" v="19887" actId="1036"/>
          <ac:graphicFrameMkLst>
            <pc:docMk/>
            <pc:sldMk cId="3044619260" sldId="331"/>
            <ac:graphicFrameMk id="7" creationId="{BA1522C0-19AC-471F-978D-CDB19D35345B}"/>
          </ac:graphicFrameMkLst>
        </pc:graphicFrameChg>
      </pc:sldChg>
      <pc:sldChg chg="modSp">
        <pc:chgData name="Polina Fatourou" userId="9fdd9880b05c9022" providerId="LiveId" clId="{EE0790E3-C1EE-4D9F-B31E-E555D0C9EEE2}" dt="2021-06-30T09:17:47.625" v="20967" actId="2711"/>
        <pc:sldMkLst>
          <pc:docMk/>
          <pc:sldMk cId="3825470004" sldId="332"/>
        </pc:sldMkLst>
        <pc:spChg chg="mod">
          <ac:chgData name="Polina Fatourou" userId="9fdd9880b05c9022" providerId="LiveId" clId="{EE0790E3-C1EE-4D9F-B31E-E555D0C9EEE2}" dt="2021-06-29T06:29:17.188" v="19911" actId="1036"/>
          <ac:spMkLst>
            <pc:docMk/>
            <pc:sldMk cId="3825470004" sldId="332"/>
            <ac:spMk id="3" creationId="{B2B8597C-A262-456E-89C4-345BDBF05650}"/>
          </ac:spMkLst>
        </pc:spChg>
        <pc:spChg chg="mod ord">
          <ac:chgData name="Polina Fatourou" userId="9fdd9880b05c9022" providerId="LiveId" clId="{EE0790E3-C1EE-4D9F-B31E-E555D0C9EEE2}" dt="2021-06-29T06:29:30.042" v="19912" actId="167"/>
          <ac:spMkLst>
            <pc:docMk/>
            <pc:sldMk cId="3825470004" sldId="332"/>
            <ac:spMk id="5" creationId="{0380BA53-43FD-46FC-B4C1-05EEAE635714}"/>
          </ac:spMkLst>
        </pc:spChg>
        <pc:spChg chg="mod">
          <ac:chgData name="Polina Fatourou" userId="9fdd9880b05c9022" providerId="LiveId" clId="{EE0790E3-C1EE-4D9F-B31E-E555D0C9EEE2}" dt="2021-06-29T06:29:17.188" v="19911" actId="1036"/>
          <ac:spMkLst>
            <pc:docMk/>
            <pc:sldMk cId="3825470004" sldId="332"/>
            <ac:spMk id="7" creationId="{B7D61634-499E-46CC-9E0C-6D027EDADC28}"/>
          </ac:spMkLst>
        </pc:spChg>
        <pc:spChg chg="mod">
          <ac:chgData name="Polina Fatourou" userId="9fdd9880b05c9022" providerId="LiveId" clId="{EE0790E3-C1EE-4D9F-B31E-E555D0C9EEE2}" dt="2021-06-30T09:11:36.210" v="20863" actId="2711"/>
          <ac:spMkLst>
            <pc:docMk/>
            <pc:sldMk cId="3825470004" sldId="332"/>
            <ac:spMk id="10" creationId="{D5DCEF93-8528-49C6-A792-17E7F0D45372}"/>
          </ac:spMkLst>
        </pc:spChg>
        <pc:spChg chg="mod">
          <ac:chgData name="Polina Fatourou" userId="9fdd9880b05c9022" providerId="LiveId" clId="{EE0790E3-C1EE-4D9F-B31E-E555D0C9EEE2}" dt="2021-06-30T09:17:47.625" v="20967" actId="2711"/>
          <ac:spMkLst>
            <pc:docMk/>
            <pc:sldMk cId="3825470004" sldId="332"/>
            <ac:spMk id="13" creationId="{69FAD0CC-8B6B-4F18-9EE8-F171C27AC5BC}"/>
          </ac:spMkLst>
        </pc:spChg>
        <pc:graphicFrameChg chg="mod">
          <ac:chgData name="Polina Fatourou" userId="9fdd9880b05c9022" providerId="LiveId" clId="{EE0790E3-C1EE-4D9F-B31E-E555D0C9EEE2}" dt="2021-06-29T06:28:48.496" v="19892" actId="167"/>
          <ac:graphicFrameMkLst>
            <pc:docMk/>
            <pc:sldMk cId="3825470004" sldId="332"/>
            <ac:graphicFrameMk id="23" creationId="{45E1A7AC-B268-4DCC-A0A2-F570CCD2945D}"/>
          </ac:graphicFrameMkLst>
        </pc:graphicFrameChg>
      </pc:sldChg>
      <pc:sldChg chg="modSp mod modAnim">
        <pc:chgData name="Polina Fatourou" userId="9fdd9880b05c9022" providerId="LiveId" clId="{EE0790E3-C1EE-4D9F-B31E-E555D0C9EEE2}" dt="2021-06-30T09:23:32.703" v="21004" actId="403"/>
        <pc:sldMkLst>
          <pc:docMk/>
          <pc:sldMk cId="2365101045" sldId="333"/>
        </pc:sldMkLst>
        <pc:spChg chg="mod">
          <ac:chgData name="Polina Fatourou" userId="9fdd9880b05c9022" providerId="LiveId" clId="{EE0790E3-C1EE-4D9F-B31E-E555D0C9EEE2}" dt="2021-06-30T09:23:32.703" v="21004" actId="403"/>
          <ac:spMkLst>
            <pc:docMk/>
            <pc:sldMk cId="2365101045" sldId="333"/>
            <ac:spMk id="2" creationId="{D281305A-E5A1-43BB-B1C2-B289F3FFDAAD}"/>
          </ac:spMkLst>
        </pc:spChg>
        <pc:spChg chg="mod">
          <ac:chgData name="Polina Fatourou" userId="9fdd9880b05c9022" providerId="LiveId" clId="{EE0790E3-C1EE-4D9F-B31E-E555D0C9EEE2}" dt="2021-06-30T09:17:51.455" v="20968" actId="2711"/>
          <ac:spMkLst>
            <pc:docMk/>
            <pc:sldMk cId="2365101045" sldId="333"/>
            <ac:spMk id="8" creationId="{335E14E0-B327-477A-B679-CC1CA8EEBEE4}"/>
          </ac:spMkLst>
        </pc:spChg>
        <pc:spChg chg="mod">
          <ac:chgData name="Polina Fatourou" userId="9fdd9880b05c9022" providerId="LiveId" clId="{EE0790E3-C1EE-4D9F-B31E-E555D0C9EEE2}" dt="2021-06-30T09:11:41.347" v="20864" actId="2711"/>
          <ac:spMkLst>
            <pc:docMk/>
            <pc:sldMk cId="2365101045" sldId="333"/>
            <ac:spMk id="11" creationId="{ADD2AA78-C63A-4963-B1C0-B9E9D44DCCF5}"/>
          </ac:spMkLst>
        </pc:spChg>
        <pc:graphicFrameChg chg="mod">
          <ac:chgData name="Polina Fatourou" userId="9fdd9880b05c9022" providerId="LiveId" clId="{EE0790E3-C1EE-4D9F-B31E-E555D0C9EEE2}" dt="2021-06-29T07:11:56.584" v="20286" actId="255"/>
          <ac:graphicFrameMkLst>
            <pc:docMk/>
            <pc:sldMk cId="2365101045" sldId="333"/>
            <ac:graphicFrameMk id="12" creationId="{F086EAAB-AC42-46B1-A19D-753459D3BE13}"/>
          </ac:graphicFrameMkLst>
        </pc:graphicFrameChg>
        <pc:graphicFrameChg chg="mod">
          <ac:chgData name="Polina Fatourou" userId="9fdd9880b05c9022" providerId="LiveId" clId="{EE0790E3-C1EE-4D9F-B31E-E555D0C9EEE2}" dt="2021-06-29T07:11:58.200" v="20287" actId="255"/>
          <ac:graphicFrameMkLst>
            <pc:docMk/>
            <pc:sldMk cId="2365101045" sldId="333"/>
            <ac:graphicFrameMk id="16" creationId="{B0E11AE5-4F43-4AF8-BE1D-13DEE5F6B0BB}"/>
          </ac:graphicFrameMkLst>
        </pc:graphicFrameChg>
        <pc:graphicFrameChg chg="mod">
          <ac:chgData name="Polina Fatourou" userId="9fdd9880b05c9022" providerId="LiveId" clId="{EE0790E3-C1EE-4D9F-B31E-E555D0C9EEE2}" dt="2021-06-29T07:11:59.761" v="20288" actId="255"/>
          <ac:graphicFrameMkLst>
            <pc:docMk/>
            <pc:sldMk cId="2365101045" sldId="333"/>
            <ac:graphicFrameMk id="17" creationId="{7246ABE7-440A-4A81-9CBE-0F0D90E52D1D}"/>
          </ac:graphicFrameMkLst>
        </pc:graphicFrameChg>
        <pc:graphicFrameChg chg="mod">
          <ac:chgData name="Polina Fatourou" userId="9fdd9880b05c9022" providerId="LiveId" clId="{EE0790E3-C1EE-4D9F-B31E-E555D0C9EEE2}" dt="2021-06-29T07:11:55.013" v="20285" actId="255"/>
          <ac:graphicFrameMkLst>
            <pc:docMk/>
            <pc:sldMk cId="2365101045" sldId="333"/>
            <ac:graphicFrameMk id="23" creationId="{45E1A7AC-B268-4DCC-A0A2-F570CCD2945D}"/>
          </ac:graphicFrameMkLst>
        </pc:graphicFrameChg>
      </pc:sldChg>
      <pc:sldChg chg="modSp modAnim">
        <pc:chgData name="Polina Fatourou" userId="9fdd9880b05c9022" providerId="LiveId" clId="{EE0790E3-C1EE-4D9F-B31E-E555D0C9EEE2}" dt="2021-06-30T09:17:54.845" v="20969" actId="2711"/>
        <pc:sldMkLst>
          <pc:docMk/>
          <pc:sldMk cId="3823274697" sldId="334"/>
        </pc:sldMkLst>
        <pc:spChg chg="mod">
          <ac:chgData name="Polina Fatourou" userId="9fdd9880b05c9022" providerId="LiveId" clId="{EE0790E3-C1EE-4D9F-B31E-E555D0C9EEE2}" dt="2021-06-30T09:17:54.845" v="20969" actId="2711"/>
          <ac:spMkLst>
            <pc:docMk/>
            <pc:sldMk cId="3823274697" sldId="334"/>
            <ac:spMk id="8" creationId="{335E14E0-B327-477A-B679-CC1CA8EEBEE4}"/>
          </ac:spMkLst>
        </pc:spChg>
        <pc:spChg chg="mod">
          <ac:chgData name="Polina Fatourou" userId="9fdd9880b05c9022" providerId="LiveId" clId="{EE0790E3-C1EE-4D9F-B31E-E555D0C9EEE2}" dt="2021-06-30T09:11:44.397" v="20865" actId="2711"/>
          <ac:spMkLst>
            <pc:docMk/>
            <pc:sldMk cId="3823274697" sldId="334"/>
            <ac:spMk id="9" creationId="{EF38A0DB-3A88-4EFE-AA84-9FF0F0DA62C3}"/>
          </ac:spMkLst>
        </pc:spChg>
        <pc:spChg chg="mod ord">
          <ac:chgData name="Polina Fatourou" userId="9fdd9880b05c9022" providerId="LiveId" clId="{EE0790E3-C1EE-4D9F-B31E-E555D0C9EEE2}" dt="2021-06-29T06:40:43.571" v="20038"/>
          <ac:spMkLst>
            <pc:docMk/>
            <pc:sldMk cId="3823274697" sldId="334"/>
            <ac:spMk id="11" creationId="{0D31C6E4-6A25-4FDB-9BC4-C068E00D05FA}"/>
          </ac:spMkLst>
        </pc:spChg>
        <pc:spChg chg="mod ord">
          <ac:chgData name="Polina Fatourou" userId="9fdd9880b05c9022" providerId="LiveId" clId="{EE0790E3-C1EE-4D9F-B31E-E555D0C9EEE2}" dt="2021-06-29T06:40:41.726" v="20037" actId="167"/>
          <ac:spMkLst>
            <pc:docMk/>
            <pc:sldMk cId="3823274697" sldId="334"/>
            <ac:spMk id="12" creationId="{1C30BA9A-25CC-401F-8A74-2F168FA8E888}"/>
          </ac:spMkLst>
        </pc:spChg>
        <pc:graphicFrameChg chg="mod">
          <ac:chgData name="Polina Fatourou" userId="9fdd9880b05c9022" providerId="LiveId" clId="{EE0790E3-C1EE-4D9F-B31E-E555D0C9EEE2}" dt="2021-06-29T06:40:10.789" v="20026" actId="1036"/>
          <ac:graphicFrameMkLst>
            <pc:docMk/>
            <pc:sldMk cId="3823274697" sldId="334"/>
            <ac:graphicFrameMk id="10" creationId="{DE2B936A-BF21-40B1-98A8-221346ED83EE}"/>
          </ac:graphicFrameMkLst>
        </pc:graphicFrameChg>
        <pc:graphicFrameChg chg="mod">
          <ac:chgData name="Polina Fatourou" userId="9fdd9880b05c9022" providerId="LiveId" clId="{EE0790E3-C1EE-4D9F-B31E-E555D0C9EEE2}" dt="2021-06-29T06:40:10.789" v="20026" actId="1036"/>
          <ac:graphicFrameMkLst>
            <pc:docMk/>
            <pc:sldMk cId="3823274697" sldId="334"/>
            <ac:graphicFrameMk id="23" creationId="{1D95C09A-260A-4B7E-A84B-E76214FC23AA}"/>
          </ac:graphicFrameMkLst>
        </pc:graphicFrameChg>
      </pc:sldChg>
      <pc:sldChg chg="addSp modSp modAnim">
        <pc:chgData name="Polina Fatourou" userId="9fdd9880b05c9022" providerId="LiveId" clId="{EE0790E3-C1EE-4D9F-B31E-E555D0C9EEE2}" dt="2021-06-30T09:18:10.162" v="20972" actId="2711"/>
        <pc:sldMkLst>
          <pc:docMk/>
          <pc:sldMk cId="1590465196" sldId="335"/>
        </pc:sldMkLst>
        <pc:spChg chg="mod">
          <ac:chgData name="Polina Fatourou" userId="9fdd9880b05c9022" providerId="LiveId" clId="{EE0790E3-C1EE-4D9F-B31E-E555D0C9EEE2}" dt="2021-06-29T06:48:57.066" v="20115" actId="1076"/>
          <ac:spMkLst>
            <pc:docMk/>
            <pc:sldMk cId="1590465196" sldId="335"/>
            <ac:spMk id="8" creationId="{D83A616A-5EA7-4881-B349-74B0EB463BC8}"/>
          </ac:spMkLst>
        </pc:spChg>
        <pc:spChg chg="mod">
          <ac:chgData name="Polina Fatourou" userId="9fdd9880b05c9022" providerId="LiveId" clId="{EE0790E3-C1EE-4D9F-B31E-E555D0C9EEE2}" dt="2021-06-29T06:48:44.382" v="20113" actId="1076"/>
          <ac:spMkLst>
            <pc:docMk/>
            <pc:sldMk cId="1590465196" sldId="335"/>
            <ac:spMk id="9" creationId="{77D4F5C4-C323-48C9-990B-22AEDD3D6EFD}"/>
          </ac:spMkLst>
        </pc:spChg>
        <pc:spChg chg="mod">
          <ac:chgData name="Polina Fatourou" userId="9fdd9880b05c9022" providerId="LiveId" clId="{EE0790E3-C1EE-4D9F-B31E-E555D0C9EEE2}" dt="2021-06-29T06:48:50.950" v="20114" actId="1076"/>
          <ac:spMkLst>
            <pc:docMk/>
            <pc:sldMk cId="1590465196" sldId="335"/>
            <ac:spMk id="10" creationId="{FAD54980-936F-4A44-8B63-64881B637C43}"/>
          </ac:spMkLst>
        </pc:spChg>
        <pc:spChg chg="add mod">
          <ac:chgData name="Polina Fatourou" userId="9fdd9880b05c9022" providerId="LiveId" clId="{EE0790E3-C1EE-4D9F-B31E-E555D0C9EEE2}" dt="2021-06-29T06:53:20.699" v="20154" actId="20577"/>
          <ac:spMkLst>
            <pc:docMk/>
            <pc:sldMk cId="1590465196" sldId="335"/>
            <ac:spMk id="11" creationId="{9ACA2365-C5BB-448C-B83F-CA8DABECF0AA}"/>
          </ac:spMkLst>
        </pc:spChg>
        <pc:spChg chg="mod">
          <ac:chgData name="Polina Fatourou" userId="9fdd9880b05c9022" providerId="LiveId" clId="{EE0790E3-C1EE-4D9F-B31E-E555D0C9EEE2}" dt="2021-06-29T06:53:41.495" v="20155" actId="113"/>
          <ac:spMkLst>
            <pc:docMk/>
            <pc:sldMk cId="1590465196" sldId="335"/>
            <ac:spMk id="12" creationId="{62D0D10B-0B9A-4B5F-BEE6-588F9DCCD57E}"/>
          </ac:spMkLst>
        </pc:spChg>
        <pc:spChg chg="mod">
          <ac:chgData name="Polina Fatourou" userId="9fdd9880b05c9022" providerId="LiveId" clId="{EE0790E3-C1EE-4D9F-B31E-E555D0C9EEE2}" dt="2021-06-30T09:18:10.162" v="20972" actId="2711"/>
          <ac:spMkLst>
            <pc:docMk/>
            <pc:sldMk cId="1590465196" sldId="335"/>
            <ac:spMk id="13" creationId="{79572816-064A-4221-B7FC-E0D10BED112C}"/>
          </ac:spMkLst>
        </pc:spChg>
        <pc:spChg chg="mod">
          <ac:chgData name="Polina Fatourou" userId="9fdd9880b05c9022" providerId="LiveId" clId="{EE0790E3-C1EE-4D9F-B31E-E555D0C9EEE2}" dt="2021-06-29T06:48:39.014" v="20112" actId="1038"/>
          <ac:spMkLst>
            <pc:docMk/>
            <pc:sldMk cId="1590465196" sldId="335"/>
            <ac:spMk id="14" creationId="{36B2CFC1-C934-420C-8E6F-D1DCBCE1C562}"/>
          </ac:spMkLst>
        </pc:spChg>
        <pc:spChg chg="mod">
          <ac:chgData name="Polina Fatourou" userId="9fdd9880b05c9022" providerId="LiveId" clId="{EE0790E3-C1EE-4D9F-B31E-E555D0C9EEE2}" dt="2021-06-30T09:11:56.670" v="20868" actId="2711"/>
          <ac:spMkLst>
            <pc:docMk/>
            <pc:sldMk cId="1590465196" sldId="335"/>
            <ac:spMk id="15" creationId="{39CD5F6F-D1C7-4628-87E0-A3DFD37B5EEE}"/>
          </ac:spMkLst>
        </pc:spChg>
        <pc:graphicFrameChg chg="mod">
          <ac:chgData name="Polina Fatourou" userId="9fdd9880b05c9022" providerId="LiveId" clId="{EE0790E3-C1EE-4D9F-B31E-E555D0C9EEE2}" dt="2021-06-29T06:47:48.296" v="20095" actId="1076"/>
          <ac:graphicFrameMkLst>
            <pc:docMk/>
            <pc:sldMk cId="1590465196" sldId="335"/>
            <ac:graphicFrameMk id="7" creationId="{BA1522C0-19AC-471F-978D-CDB19D35345B}"/>
          </ac:graphicFrameMkLst>
        </pc:graphicFrameChg>
      </pc:sldChg>
      <pc:sldChg chg="addSp delSp modSp del">
        <pc:chgData name="Polina Fatourou" userId="9fdd9880b05c9022" providerId="LiveId" clId="{EE0790E3-C1EE-4D9F-B31E-E555D0C9EEE2}" dt="2021-06-24T09:49:29.643" v="17542" actId="2696"/>
        <pc:sldMkLst>
          <pc:docMk/>
          <pc:sldMk cId="768716386" sldId="336"/>
        </pc:sldMkLst>
        <pc:spChg chg="mod">
          <ac:chgData name="Polina Fatourou" userId="9fdd9880b05c9022" providerId="LiveId" clId="{EE0790E3-C1EE-4D9F-B31E-E555D0C9EEE2}" dt="2021-06-24T08:46:45.348" v="17530" actId="6549"/>
          <ac:spMkLst>
            <pc:docMk/>
            <pc:sldMk cId="768716386" sldId="336"/>
            <ac:spMk id="2" creationId="{E77EC2FC-7393-47B4-8F8B-6DB8BC67C009}"/>
          </ac:spMkLst>
        </pc:spChg>
        <pc:spChg chg="add del">
          <ac:chgData name="Polina Fatourou" userId="9fdd9880b05c9022" providerId="LiveId" clId="{EE0790E3-C1EE-4D9F-B31E-E555D0C9EEE2}" dt="2021-06-18T09:07:58.905" v="16043"/>
          <ac:spMkLst>
            <pc:docMk/>
            <pc:sldMk cId="768716386" sldId="336"/>
            <ac:spMk id="4" creationId="{60F20738-CB45-4D4D-8762-38A00E210BA5}"/>
          </ac:spMkLst>
        </pc:spChg>
        <pc:graphicFrameChg chg="add del">
          <ac:chgData name="Polina Fatourou" userId="9fdd9880b05c9022" providerId="LiveId" clId="{EE0790E3-C1EE-4D9F-B31E-E555D0C9EEE2}" dt="2021-06-18T09:07:58.905" v="16043"/>
          <ac:graphicFrameMkLst>
            <pc:docMk/>
            <pc:sldMk cId="768716386" sldId="336"/>
            <ac:graphicFrameMk id="3" creationId="{4A7C175A-7D73-4481-A3FB-B089434EC418}"/>
          </ac:graphicFrameMkLst>
        </pc:graphicFrameChg>
      </pc:sldChg>
      <pc:sldChg chg="delSp modSp add del mod modTransition addCm modCm">
        <pc:chgData name="Polina Fatourou" userId="9fdd9880b05c9022" providerId="LiveId" clId="{EE0790E3-C1EE-4D9F-B31E-E555D0C9EEE2}" dt="2021-06-24T09:49:13.698" v="17541" actId="2696"/>
        <pc:sldMkLst>
          <pc:docMk/>
          <pc:sldMk cId="381335063" sldId="337"/>
        </pc:sldMkLst>
        <pc:spChg chg="mod">
          <ac:chgData name="Polina Fatourou" userId="9fdd9880b05c9022" providerId="LiveId" clId="{EE0790E3-C1EE-4D9F-B31E-E555D0C9EEE2}" dt="2021-06-17T05:46:44.863" v="15114" actId="1037"/>
          <ac:spMkLst>
            <pc:docMk/>
            <pc:sldMk cId="381335063" sldId="337"/>
            <ac:spMk id="9" creationId="{20A017FA-7A32-44DD-AECB-A4C75603B65E}"/>
          </ac:spMkLst>
        </pc:spChg>
        <pc:graphicFrameChg chg="mod">
          <ac:chgData name="Polina Fatourou" userId="9fdd9880b05c9022" providerId="LiveId" clId="{EE0790E3-C1EE-4D9F-B31E-E555D0C9EEE2}" dt="2021-06-17T05:43:08.893" v="14992"/>
          <ac:graphicFrameMkLst>
            <pc:docMk/>
            <pc:sldMk cId="381335063" sldId="337"/>
            <ac:graphicFrameMk id="10" creationId="{37C9BBB3-E9BA-4511-8A75-061ECBBB5DE6}"/>
          </ac:graphicFrameMkLst>
        </pc:graphicFrameChg>
        <pc:graphicFrameChg chg="del">
          <ac:chgData name="Polina Fatourou" userId="9fdd9880b05c9022" providerId="LiveId" clId="{EE0790E3-C1EE-4D9F-B31E-E555D0C9EEE2}" dt="2021-06-17T05:42:13.802" v="14948" actId="478"/>
          <ac:graphicFrameMkLst>
            <pc:docMk/>
            <pc:sldMk cId="381335063" sldId="337"/>
            <ac:graphicFrameMk id="23" creationId="{1D95C09A-260A-4B7E-A84B-E76214FC23AA}"/>
          </ac:graphicFrameMkLst>
        </pc:graphicFrameChg>
      </pc:sldChg>
      <pc:sldChg chg="delSp modSp add del mod modTransition modNotesTx">
        <pc:chgData name="Polina Fatourou" userId="9fdd9880b05c9022" providerId="LiveId" clId="{EE0790E3-C1EE-4D9F-B31E-E555D0C9EEE2}" dt="2021-06-24T06:55:20.774" v="17179" actId="2696"/>
        <pc:sldMkLst>
          <pc:docMk/>
          <pc:sldMk cId="993454296" sldId="338"/>
        </pc:sldMkLst>
        <pc:spChg chg="del">
          <ac:chgData name="Polina Fatourou" userId="9fdd9880b05c9022" providerId="LiveId" clId="{EE0790E3-C1EE-4D9F-B31E-E555D0C9EEE2}" dt="2021-06-17T06:29:41.417" v="15233" actId="478"/>
          <ac:spMkLst>
            <pc:docMk/>
            <pc:sldMk cId="993454296" sldId="338"/>
            <ac:spMk id="7" creationId="{CD62E203-3DED-406F-947B-6E504175607D}"/>
          </ac:spMkLst>
        </pc:spChg>
        <pc:spChg chg="mod">
          <ac:chgData name="Polina Fatourou" userId="9fdd9880b05c9022" providerId="LiveId" clId="{EE0790E3-C1EE-4D9F-B31E-E555D0C9EEE2}" dt="2021-06-22T08:22:55.844" v="16874" actId="20577"/>
          <ac:spMkLst>
            <pc:docMk/>
            <pc:sldMk cId="993454296" sldId="338"/>
            <ac:spMk id="8" creationId="{335E14E0-B327-477A-B679-CC1CA8EEBEE4}"/>
          </ac:spMkLst>
        </pc:spChg>
        <pc:spChg chg="del">
          <ac:chgData name="Polina Fatourou" userId="9fdd9880b05c9022" providerId="LiveId" clId="{EE0790E3-C1EE-4D9F-B31E-E555D0C9EEE2}" dt="2021-06-17T06:29:41.417" v="15233" actId="478"/>
          <ac:spMkLst>
            <pc:docMk/>
            <pc:sldMk cId="993454296" sldId="338"/>
            <ac:spMk id="10" creationId="{3FBA0F1B-D6D6-45FB-9AB6-1CC5BBAAA2D3}"/>
          </ac:spMkLst>
        </pc:spChg>
        <pc:spChg chg="mod">
          <ac:chgData name="Polina Fatourou" userId="9fdd9880b05c9022" providerId="LiveId" clId="{EE0790E3-C1EE-4D9F-B31E-E555D0C9EEE2}" dt="2021-06-24T06:53:40.859" v="17149" actId="20577"/>
          <ac:spMkLst>
            <pc:docMk/>
            <pc:sldMk cId="993454296" sldId="338"/>
            <ac:spMk id="11" creationId="{ADD2AA78-C63A-4963-B1C0-B9E9D44DCCF5}"/>
          </ac:spMkLst>
        </pc:spChg>
        <pc:spChg chg="del">
          <ac:chgData name="Polina Fatourou" userId="9fdd9880b05c9022" providerId="LiveId" clId="{EE0790E3-C1EE-4D9F-B31E-E555D0C9EEE2}" dt="2021-06-17T06:29:38.927" v="15232" actId="478"/>
          <ac:spMkLst>
            <pc:docMk/>
            <pc:sldMk cId="993454296" sldId="338"/>
            <ac:spMk id="12" creationId="{EDB89926-5C86-4AF5-9147-964A05F8EE63}"/>
          </ac:spMkLst>
        </pc:spChg>
        <pc:spChg chg="del">
          <ac:chgData name="Polina Fatourou" userId="9fdd9880b05c9022" providerId="LiveId" clId="{EE0790E3-C1EE-4D9F-B31E-E555D0C9EEE2}" dt="2021-06-17T06:29:38.927" v="15232" actId="478"/>
          <ac:spMkLst>
            <pc:docMk/>
            <pc:sldMk cId="993454296" sldId="338"/>
            <ac:spMk id="13" creationId="{AF679480-0D4D-42DD-B8EF-98B1E6BFC762}"/>
          </ac:spMkLst>
        </pc:spChg>
        <pc:spChg chg="mod">
          <ac:chgData name="Polina Fatourou" userId="9fdd9880b05c9022" providerId="LiveId" clId="{EE0790E3-C1EE-4D9F-B31E-E555D0C9EEE2}" dt="2021-06-17T06:20:50.144" v="15223" actId="13926"/>
          <ac:spMkLst>
            <pc:docMk/>
            <pc:sldMk cId="993454296" sldId="338"/>
            <ac:spMk id="14" creationId="{FF88E1FB-74BE-42BD-992F-54CBCBF81AE0}"/>
          </ac:spMkLst>
        </pc:spChg>
        <pc:graphicFrameChg chg="mod">
          <ac:chgData name="Polina Fatourou" userId="9fdd9880b05c9022" providerId="LiveId" clId="{EE0790E3-C1EE-4D9F-B31E-E555D0C9EEE2}" dt="2021-06-17T10:06:53.749" v="15251" actId="404"/>
          <ac:graphicFrameMkLst>
            <pc:docMk/>
            <pc:sldMk cId="993454296" sldId="338"/>
            <ac:graphicFrameMk id="6" creationId="{057B538B-C148-4DA2-AEEC-505BF08133D4}"/>
          </ac:graphicFrameMkLst>
        </pc:graphicFrameChg>
        <pc:graphicFrameChg chg="mod">
          <ac:chgData name="Polina Fatourou" userId="9fdd9880b05c9022" providerId="LiveId" clId="{EE0790E3-C1EE-4D9F-B31E-E555D0C9EEE2}" dt="2021-06-17T10:06:38.923" v="15245" actId="404"/>
          <ac:graphicFrameMkLst>
            <pc:docMk/>
            <pc:sldMk cId="993454296" sldId="338"/>
            <ac:graphicFrameMk id="9" creationId="{594082C4-36D8-4911-88F6-AA8BB327B804}"/>
          </ac:graphicFrameMkLst>
        </pc:graphicFrameChg>
      </pc:sldChg>
      <pc:sldChg chg="addSp delSp modSp add del mod modTransition modNotesTx">
        <pc:chgData name="Polina Fatourou" userId="9fdd9880b05c9022" providerId="LiveId" clId="{EE0790E3-C1EE-4D9F-B31E-E555D0C9EEE2}" dt="2021-06-24T06:54:49.654" v="17174" actId="2696"/>
        <pc:sldMkLst>
          <pc:docMk/>
          <pc:sldMk cId="950915250" sldId="339"/>
        </pc:sldMkLst>
        <pc:spChg chg="del">
          <ac:chgData name="Polina Fatourou" userId="9fdd9880b05c9022" providerId="LiveId" clId="{EE0790E3-C1EE-4D9F-B31E-E555D0C9EEE2}" dt="2021-06-17T10:31:16.973" v="15328" actId="478"/>
          <ac:spMkLst>
            <pc:docMk/>
            <pc:sldMk cId="950915250" sldId="339"/>
            <ac:spMk id="7" creationId="{CD62E203-3DED-406F-947B-6E504175607D}"/>
          </ac:spMkLst>
        </pc:spChg>
        <pc:spChg chg="mod">
          <ac:chgData name="Polina Fatourou" userId="9fdd9880b05c9022" providerId="LiveId" clId="{EE0790E3-C1EE-4D9F-B31E-E555D0C9EEE2}" dt="2021-06-22T08:23:02.163" v="16881" actId="20577"/>
          <ac:spMkLst>
            <pc:docMk/>
            <pc:sldMk cId="950915250" sldId="339"/>
            <ac:spMk id="8" creationId="{335E14E0-B327-477A-B679-CC1CA8EEBEE4}"/>
          </ac:spMkLst>
        </pc:spChg>
        <pc:spChg chg="del">
          <ac:chgData name="Polina Fatourou" userId="9fdd9880b05c9022" providerId="LiveId" clId="{EE0790E3-C1EE-4D9F-B31E-E555D0C9EEE2}" dt="2021-06-17T10:31:16.973" v="15328" actId="478"/>
          <ac:spMkLst>
            <pc:docMk/>
            <pc:sldMk cId="950915250" sldId="339"/>
            <ac:spMk id="10" creationId="{3FBA0F1B-D6D6-45FB-9AB6-1CC5BBAAA2D3}"/>
          </ac:spMkLst>
        </pc:spChg>
        <pc:spChg chg="mod">
          <ac:chgData name="Polina Fatourou" userId="9fdd9880b05c9022" providerId="LiveId" clId="{EE0790E3-C1EE-4D9F-B31E-E555D0C9EEE2}" dt="2021-06-24T06:54:36.055" v="17173"/>
          <ac:spMkLst>
            <pc:docMk/>
            <pc:sldMk cId="950915250" sldId="339"/>
            <ac:spMk id="11" creationId="{ADD2AA78-C63A-4963-B1C0-B9E9D44DCCF5}"/>
          </ac:spMkLst>
        </pc:spChg>
        <pc:spChg chg="del">
          <ac:chgData name="Polina Fatourou" userId="9fdd9880b05c9022" providerId="LiveId" clId="{EE0790E3-C1EE-4D9F-B31E-E555D0C9EEE2}" dt="2021-06-17T10:31:14.943" v="15327" actId="478"/>
          <ac:spMkLst>
            <pc:docMk/>
            <pc:sldMk cId="950915250" sldId="339"/>
            <ac:spMk id="12" creationId="{EDB89926-5C86-4AF5-9147-964A05F8EE63}"/>
          </ac:spMkLst>
        </pc:spChg>
        <pc:spChg chg="del">
          <ac:chgData name="Polina Fatourou" userId="9fdd9880b05c9022" providerId="LiveId" clId="{EE0790E3-C1EE-4D9F-B31E-E555D0C9EEE2}" dt="2021-06-17T10:31:14.943" v="15327" actId="478"/>
          <ac:spMkLst>
            <pc:docMk/>
            <pc:sldMk cId="950915250" sldId="339"/>
            <ac:spMk id="13" creationId="{AF679480-0D4D-42DD-B8EF-98B1E6BFC762}"/>
          </ac:spMkLst>
        </pc:spChg>
        <pc:spChg chg="mod">
          <ac:chgData name="Polina Fatourou" userId="9fdd9880b05c9022" providerId="LiveId" clId="{EE0790E3-C1EE-4D9F-B31E-E555D0C9EEE2}" dt="2021-06-17T10:37:37.978" v="15392" actId="1036"/>
          <ac:spMkLst>
            <pc:docMk/>
            <pc:sldMk cId="950915250" sldId="339"/>
            <ac:spMk id="14" creationId="{FF88E1FB-74BE-42BD-992F-54CBCBF81AE0}"/>
          </ac:spMkLst>
        </pc:spChg>
        <pc:graphicFrameChg chg="del">
          <ac:chgData name="Polina Fatourou" userId="9fdd9880b05c9022" providerId="LiveId" clId="{EE0790E3-C1EE-4D9F-B31E-E555D0C9EEE2}" dt="2021-06-17T10:30:54.024" v="15252" actId="478"/>
          <ac:graphicFrameMkLst>
            <pc:docMk/>
            <pc:sldMk cId="950915250" sldId="339"/>
            <ac:graphicFrameMk id="6" creationId="{057B538B-C148-4DA2-AEEC-505BF08133D4}"/>
          </ac:graphicFrameMkLst>
        </pc:graphicFrameChg>
        <pc:graphicFrameChg chg="del">
          <ac:chgData name="Polina Fatourou" userId="9fdd9880b05c9022" providerId="LiveId" clId="{EE0790E3-C1EE-4D9F-B31E-E555D0C9EEE2}" dt="2021-06-17T10:30:54.024" v="15252" actId="478"/>
          <ac:graphicFrameMkLst>
            <pc:docMk/>
            <pc:sldMk cId="950915250" sldId="339"/>
            <ac:graphicFrameMk id="9" creationId="{594082C4-36D8-4911-88F6-AA8BB327B804}"/>
          </ac:graphicFrameMkLst>
        </pc:graphicFrameChg>
        <pc:graphicFrameChg chg="add mod">
          <ac:chgData name="Polina Fatourou" userId="9fdd9880b05c9022" providerId="LiveId" clId="{EE0790E3-C1EE-4D9F-B31E-E555D0C9EEE2}" dt="2021-06-17T10:37:33.119" v="15386" actId="1076"/>
          <ac:graphicFrameMkLst>
            <pc:docMk/>
            <pc:sldMk cId="950915250" sldId="339"/>
            <ac:graphicFrameMk id="15" creationId="{87BBDBE5-29E7-456C-BCB0-D114835CA7DE}"/>
          </ac:graphicFrameMkLst>
        </pc:graphicFrameChg>
      </pc:sldChg>
      <pc:sldChg chg="addSp delSp modSp add del mod delAnim modAnim">
        <pc:chgData name="Polina Fatourou" userId="9fdd9880b05c9022" providerId="LiveId" clId="{EE0790E3-C1EE-4D9F-B31E-E555D0C9EEE2}" dt="2021-06-18T07:50:10.115" v="15831" actId="2696"/>
        <pc:sldMkLst>
          <pc:docMk/>
          <pc:sldMk cId="1022460527" sldId="340"/>
        </pc:sldMkLst>
        <pc:spChg chg="add mod">
          <ac:chgData name="Polina Fatourou" userId="9fdd9880b05c9022" providerId="LiveId" clId="{EE0790E3-C1EE-4D9F-B31E-E555D0C9EEE2}" dt="2021-06-18T07:50:05.904" v="15829"/>
          <ac:spMkLst>
            <pc:docMk/>
            <pc:sldMk cId="1022460527" sldId="340"/>
            <ac:spMk id="2" creationId="{0A7CD718-9C54-4C21-B8D3-67A5BDDE34BF}"/>
          </ac:spMkLst>
        </pc:spChg>
        <pc:spChg chg="del">
          <ac:chgData name="Polina Fatourou" userId="9fdd9880b05c9022" providerId="LiveId" clId="{EE0790E3-C1EE-4D9F-B31E-E555D0C9EEE2}" dt="2021-06-18T07:45:46.981" v="15662" actId="478"/>
          <ac:spMkLst>
            <pc:docMk/>
            <pc:sldMk cId="1022460527" sldId="340"/>
            <ac:spMk id="3" creationId="{B2B8597C-A262-456E-89C4-345BDBF05650}"/>
          </ac:spMkLst>
        </pc:spChg>
        <pc:spChg chg="del">
          <ac:chgData name="Polina Fatourou" userId="9fdd9880b05c9022" providerId="LiveId" clId="{EE0790E3-C1EE-4D9F-B31E-E555D0C9EEE2}" dt="2021-06-18T07:45:48.384" v="15663" actId="478"/>
          <ac:spMkLst>
            <pc:docMk/>
            <pc:sldMk cId="1022460527" sldId="340"/>
            <ac:spMk id="5" creationId="{0380BA53-43FD-46FC-B4C1-05EEAE635714}"/>
          </ac:spMkLst>
        </pc:spChg>
        <pc:spChg chg="del">
          <ac:chgData name="Polina Fatourou" userId="9fdd9880b05c9022" providerId="LiveId" clId="{EE0790E3-C1EE-4D9F-B31E-E555D0C9EEE2}" dt="2021-06-18T07:45:46.981" v="15662" actId="478"/>
          <ac:spMkLst>
            <pc:docMk/>
            <pc:sldMk cId="1022460527" sldId="340"/>
            <ac:spMk id="7" creationId="{B7D61634-499E-46CC-9E0C-6D027EDADC28}"/>
          </ac:spMkLst>
        </pc:spChg>
        <pc:spChg chg="del mod">
          <ac:chgData name="Polina Fatourou" userId="9fdd9880b05c9022" providerId="LiveId" clId="{EE0790E3-C1EE-4D9F-B31E-E555D0C9EEE2}" dt="2021-06-18T07:50:05.904" v="15829"/>
          <ac:spMkLst>
            <pc:docMk/>
            <pc:sldMk cId="1022460527" sldId="340"/>
            <ac:spMk id="9" creationId="{8CC7BA25-F110-4716-AA51-04D81CB97500}"/>
          </ac:spMkLst>
        </pc:spChg>
        <pc:spChg chg="del mod">
          <ac:chgData name="Polina Fatourou" userId="9fdd9880b05c9022" providerId="LiveId" clId="{EE0790E3-C1EE-4D9F-B31E-E555D0C9EEE2}" dt="2021-06-18T07:50:05.904" v="15829"/>
          <ac:spMkLst>
            <pc:docMk/>
            <pc:sldMk cId="1022460527" sldId="340"/>
            <ac:spMk id="10" creationId="{F55FA21E-0D21-4DCF-A585-C79A9FDBD833}"/>
          </ac:spMkLst>
        </pc:spChg>
        <pc:graphicFrameChg chg="del">
          <ac:chgData name="Polina Fatourou" userId="9fdd9880b05c9022" providerId="LiveId" clId="{EE0790E3-C1EE-4D9F-B31E-E555D0C9EEE2}" dt="2021-06-18T07:45:46.981" v="15662" actId="478"/>
          <ac:graphicFrameMkLst>
            <pc:docMk/>
            <pc:sldMk cId="1022460527" sldId="340"/>
            <ac:graphicFrameMk id="23" creationId="{45E1A7AC-B268-4DCC-A0A2-F570CCD2945D}"/>
          </ac:graphicFrameMkLst>
        </pc:graphicFrameChg>
      </pc:sldChg>
      <pc:sldChg chg="addSp delSp modSp add del mod modTransition">
        <pc:chgData name="Polina Fatourou" userId="9fdd9880b05c9022" providerId="LiveId" clId="{EE0790E3-C1EE-4D9F-B31E-E555D0C9EEE2}" dt="2021-06-24T09:49:29.663" v="17543" actId="2696"/>
        <pc:sldMkLst>
          <pc:docMk/>
          <pc:sldMk cId="2521126702" sldId="341"/>
        </pc:sldMkLst>
        <pc:spChg chg="mod">
          <ac:chgData name="Polina Fatourou" userId="9fdd9880b05c9022" providerId="LiveId" clId="{EE0790E3-C1EE-4D9F-B31E-E555D0C9EEE2}" dt="2021-06-18T07:49:50.859" v="15825" actId="20577"/>
          <ac:spMkLst>
            <pc:docMk/>
            <pc:sldMk cId="2521126702" sldId="341"/>
            <ac:spMk id="3" creationId="{B2B8597C-A262-456E-89C4-345BDBF05650}"/>
          </ac:spMkLst>
        </pc:spChg>
        <pc:spChg chg="add del mod">
          <ac:chgData name="Polina Fatourou" userId="9fdd9880b05c9022" providerId="LiveId" clId="{EE0790E3-C1EE-4D9F-B31E-E555D0C9EEE2}" dt="2021-06-18T07:50:02.170" v="15828" actId="478"/>
          <ac:spMkLst>
            <pc:docMk/>
            <pc:sldMk cId="2521126702" sldId="341"/>
            <ac:spMk id="4" creationId="{D2084CFC-F0D6-4CA0-A3E4-B82C2FDD660A}"/>
          </ac:spMkLst>
        </pc:spChg>
        <pc:spChg chg="mod">
          <ac:chgData name="Polina Fatourou" userId="9fdd9880b05c9022" providerId="LiveId" clId="{EE0790E3-C1EE-4D9F-B31E-E555D0C9EEE2}" dt="2021-06-18T07:56:06.763" v="16003" actId="14100"/>
          <ac:spMkLst>
            <pc:docMk/>
            <pc:sldMk cId="2521126702" sldId="341"/>
            <ac:spMk id="5" creationId="{0380BA53-43FD-46FC-B4C1-05EEAE635714}"/>
          </ac:spMkLst>
        </pc:spChg>
        <pc:spChg chg="mod">
          <ac:chgData name="Polina Fatourou" userId="9fdd9880b05c9022" providerId="LiveId" clId="{EE0790E3-C1EE-4D9F-B31E-E555D0C9EEE2}" dt="2021-06-18T07:49:10.417" v="15818" actId="20577"/>
          <ac:spMkLst>
            <pc:docMk/>
            <pc:sldMk cId="2521126702" sldId="341"/>
            <ac:spMk id="7" creationId="{B7D61634-499E-46CC-9E0C-6D027EDADC28}"/>
          </ac:spMkLst>
        </pc:spChg>
        <pc:spChg chg="del">
          <ac:chgData name="Polina Fatourou" userId="9fdd9880b05c9022" providerId="LiveId" clId="{EE0790E3-C1EE-4D9F-B31E-E555D0C9EEE2}" dt="2021-06-18T07:49:58.562" v="15827" actId="478"/>
          <ac:spMkLst>
            <pc:docMk/>
            <pc:sldMk cId="2521126702" sldId="341"/>
            <ac:spMk id="9" creationId="{8CC7BA25-F110-4716-AA51-04D81CB97500}"/>
          </ac:spMkLst>
        </pc:spChg>
        <pc:spChg chg="del">
          <ac:chgData name="Polina Fatourou" userId="9fdd9880b05c9022" providerId="LiveId" clId="{EE0790E3-C1EE-4D9F-B31E-E555D0C9EEE2}" dt="2021-06-18T07:49:55.242" v="15826" actId="478"/>
          <ac:spMkLst>
            <pc:docMk/>
            <pc:sldMk cId="2521126702" sldId="341"/>
            <ac:spMk id="10" creationId="{F55FA21E-0D21-4DCF-A585-C79A9FDBD833}"/>
          </ac:spMkLst>
        </pc:spChg>
        <pc:spChg chg="add mod">
          <ac:chgData name="Polina Fatourou" userId="9fdd9880b05c9022" providerId="LiveId" clId="{EE0790E3-C1EE-4D9F-B31E-E555D0C9EEE2}" dt="2021-06-18T07:57:08.374" v="16007" actId="20577"/>
          <ac:spMkLst>
            <pc:docMk/>
            <pc:sldMk cId="2521126702" sldId="341"/>
            <ac:spMk id="11" creationId="{7B2C0195-3B04-49DD-9687-744E7737D894}"/>
          </ac:spMkLst>
        </pc:spChg>
        <pc:spChg chg="add">
          <ac:chgData name="Polina Fatourou" userId="9fdd9880b05c9022" providerId="LiveId" clId="{EE0790E3-C1EE-4D9F-B31E-E555D0C9EEE2}" dt="2021-06-18T07:50:06.513" v="15830"/>
          <ac:spMkLst>
            <pc:docMk/>
            <pc:sldMk cId="2521126702" sldId="341"/>
            <ac:spMk id="12" creationId="{AE30C67B-D605-41F1-9507-9580F269D3EA}"/>
          </ac:spMkLst>
        </pc:spChg>
        <pc:graphicFrameChg chg="mod">
          <ac:chgData name="Polina Fatourou" userId="9fdd9880b05c9022" providerId="LiveId" clId="{EE0790E3-C1EE-4D9F-B31E-E555D0C9EEE2}" dt="2021-06-18T07:49:27.734" v="15824" actId="692"/>
          <ac:graphicFrameMkLst>
            <pc:docMk/>
            <pc:sldMk cId="2521126702" sldId="341"/>
            <ac:graphicFrameMk id="23" creationId="{45E1A7AC-B268-4DCC-A0A2-F570CCD2945D}"/>
          </ac:graphicFrameMkLst>
        </pc:graphicFrameChg>
      </pc:sldChg>
      <pc:sldChg chg="modSp add del mod modTransition">
        <pc:chgData name="Polina Fatourou" userId="9fdd9880b05c9022" providerId="LiveId" clId="{EE0790E3-C1EE-4D9F-B31E-E555D0C9EEE2}" dt="2021-06-24T09:49:29.676" v="17544" actId="2696"/>
        <pc:sldMkLst>
          <pc:docMk/>
          <pc:sldMk cId="353377318" sldId="342"/>
        </pc:sldMkLst>
        <pc:spChg chg="mod ord">
          <ac:chgData name="Polina Fatourou" userId="9fdd9880b05c9022" providerId="LiveId" clId="{EE0790E3-C1EE-4D9F-B31E-E555D0C9EEE2}" dt="2021-06-18T07:59:55.973" v="16008" actId="166"/>
          <ac:spMkLst>
            <pc:docMk/>
            <pc:sldMk cId="353377318" sldId="342"/>
            <ac:spMk id="3" creationId="{B2B8597C-A262-456E-89C4-345BDBF05650}"/>
          </ac:spMkLst>
        </pc:spChg>
        <pc:spChg chg="mod">
          <ac:chgData name="Polina Fatourou" userId="9fdd9880b05c9022" providerId="LiveId" clId="{EE0790E3-C1EE-4D9F-B31E-E555D0C9EEE2}" dt="2021-06-18T07:55:54.324" v="16002" actId="1035"/>
          <ac:spMkLst>
            <pc:docMk/>
            <pc:sldMk cId="353377318" sldId="342"/>
            <ac:spMk id="5" creationId="{0380BA53-43FD-46FC-B4C1-05EEAE635714}"/>
          </ac:spMkLst>
        </pc:spChg>
        <pc:spChg chg="mod ord">
          <ac:chgData name="Polina Fatourou" userId="9fdd9880b05c9022" providerId="LiveId" clId="{EE0790E3-C1EE-4D9F-B31E-E555D0C9EEE2}" dt="2021-06-18T07:59:59.853" v="16009" actId="166"/>
          <ac:spMkLst>
            <pc:docMk/>
            <pc:sldMk cId="353377318" sldId="342"/>
            <ac:spMk id="7" creationId="{B7D61634-499E-46CC-9E0C-6D027EDADC28}"/>
          </ac:spMkLst>
        </pc:spChg>
        <pc:spChg chg="mod">
          <ac:chgData name="Polina Fatourou" userId="9fdd9880b05c9022" providerId="LiveId" clId="{EE0790E3-C1EE-4D9F-B31E-E555D0C9EEE2}" dt="2021-06-18T08:12:18.096" v="16029" actId="20577"/>
          <ac:spMkLst>
            <pc:docMk/>
            <pc:sldMk cId="353377318" sldId="342"/>
            <ac:spMk id="11" creationId="{7B2C0195-3B04-49DD-9687-744E7737D894}"/>
          </ac:spMkLst>
        </pc:spChg>
        <pc:graphicFrameChg chg="mod">
          <ac:chgData name="Polina Fatourou" userId="9fdd9880b05c9022" providerId="LiveId" clId="{EE0790E3-C1EE-4D9F-B31E-E555D0C9EEE2}" dt="2021-06-18T07:55:54.324" v="16002" actId="1035"/>
          <ac:graphicFrameMkLst>
            <pc:docMk/>
            <pc:sldMk cId="353377318" sldId="342"/>
            <ac:graphicFrameMk id="23" creationId="{45E1A7AC-B268-4DCC-A0A2-F570CCD2945D}"/>
          </ac:graphicFrameMkLst>
        </pc:graphicFrameChg>
      </pc:sldChg>
      <pc:sldChg chg="addSp delSp modSp add mod ord delAnim modAnim">
        <pc:chgData name="Polina Fatourou" userId="9fdd9880b05c9022" providerId="LiveId" clId="{EE0790E3-C1EE-4D9F-B31E-E555D0C9EEE2}" dt="2021-07-27T07:36:17.373" v="22625" actId="255"/>
        <pc:sldMkLst>
          <pc:docMk/>
          <pc:sldMk cId="456013242" sldId="343"/>
        </pc:sldMkLst>
        <pc:spChg chg="mod">
          <ac:chgData name="Polina Fatourou" userId="9fdd9880b05c9022" providerId="LiveId" clId="{EE0790E3-C1EE-4D9F-B31E-E555D0C9EEE2}" dt="2021-06-28T09:16:26.066" v="19450" actId="1036"/>
          <ac:spMkLst>
            <pc:docMk/>
            <pc:sldMk cId="456013242" sldId="343"/>
            <ac:spMk id="4" creationId="{678EC273-38DB-49AB-91A1-765C8A83D792}"/>
          </ac:spMkLst>
        </pc:spChg>
        <pc:spChg chg="mod">
          <ac:chgData name="Polina Fatourou" userId="9fdd9880b05c9022" providerId="LiveId" clId="{EE0790E3-C1EE-4D9F-B31E-E555D0C9EEE2}" dt="2021-06-28T09:16:26.066" v="19450" actId="1036"/>
          <ac:spMkLst>
            <pc:docMk/>
            <pc:sldMk cId="456013242" sldId="343"/>
            <ac:spMk id="9" creationId="{7155EF33-1624-4687-873E-A117D90F4BC5}"/>
          </ac:spMkLst>
        </pc:spChg>
        <pc:spChg chg="del mod">
          <ac:chgData name="Polina Fatourou" userId="9fdd9880b05c9022" providerId="LiveId" clId="{EE0790E3-C1EE-4D9F-B31E-E555D0C9EEE2}" dt="2021-06-28T09:29:20.033" v="19584" actId="478"/>
          <ac:spMkLst>
            <pc:docMk/>
            <pc:sldMk cId="456013242" sldId="343"/>
            <ac:spMk id="10" creationId="{C960F72C-A998-4BC2-8B70-ACE314D21B4D}"/>
          </ac:spMkLst>
        </pc:spChg>
        <pc:spChg chg="mod">
          <ac:chgData name="Polina Fatourou" userId="9fdd9880b05c9022" providerId="LiveId" clId="{EE0790E3-C1EE-4D9F-B31E-E555D0C9EEE2}" dt="2021-06-28T09:29:50.349" v="19634" actId="20577"/>
          <ac:spMkLst>
            <pc:docMk/>
            <pc:sldMk cId="456013242" sldId="343"/>
            <ac:spMk id="11" creationId="{190CC27D-4B8B-430B-AA20-5437010D04DB}"/>
          </ac:spMkLst>
        </pc:spChg>
        <pc:spChg chg="add del">
          <ac:chgData name="Polina Fatourou" userId="9fdd9880b05c9022" providerId="LiveId" clId="{EE0790E3-C1EE-4D9F-B31E-E555D0C9EEE2}" dt="2021-06-28T08:11:03.829" v="18714"/>
          <ac:spMkLst>
            <pc:docMk/>
            <pc:sldMk cId="456013242" sldId="343"/>
            <ac:spMk id="12" creationId="{8066B38D-92D3-48E2-9BDD-D22D54540F61}"/>
          </ac:spMkLst>
        </pc:spChg>
        <pc:spChg chg="add mod">
          <ac:chgData name="Polina Fatourou" userId="9fdd9880b05c9022" providerId="LiveId" clId="{EE0790E3-C1EE-4D9F-B31E-E555D0C9EEE2}" dt="2021-06-28T09:29:59.366" v="19641" actId="1036"/>
          <ac:spMkLst>
            <pc:docMk/>
            <pc:sldMk cId="456013242" sldId="343"/>
            <ac:spMk id="13" creationId="{C9EC27E9-802B-49F7-BE1E-4FEB5A88EF9D}"/>
          </ac:spMkLst>
        </pc:spChg>
        <pc:spChg chg="mod">
          <ac:chgData name="Polina Fatourou" userId="9fdd9880b05c9022" providerId="LiveId" clId="{EE0790E3-C1EE-4D9F-B31E-E555D0C9EEE2}" dt="2021-06-30T09:18:39.574" v="20978" actId="2711"/>
          <ac:spMkLst>
            <pc:docMk/>
            <pc:sldMk cId="456013242" sldId="343"/>
            <ac:spMk id="14" creationId="{0A6F540A-F3B5-4127-85C9-612682ABC391}"/>
          </ac:spMkLst>
        </pc:spChg>
        <pc:spChg chg="add mod">
          <ac:chgData name="Polina Fatourou" userId="9fdd9880b05c9022" providerId="LiveId" clId="{EE0790E3-C1EE-4D9F-B31E-E555D0C9EEE2}" dt="2021-06-28T09:29:29.365" v="19617" actId="1036"/>
          <ac:spMkLst>
            <pc:docMk/>
            <pc:sldMk cId="456013242" sldId="343"/>
            <ac:spMk id="15" creationId="{5C3EDABE-C4FB-494E-A1B2-0DEAAA3DAECF}"/>
          </ac:spMkLst>
        </pc:spChg>
        <pc:spChg chg="mod">
          <ac:chgData name="Polina Fatourou" userId="9fdd9880b05c9022" providerId="LiveId" clId="{EE0790E3-C1EE-4D9F-B31E-E555D0C9EEE2}" dt="2021-07-27T07:36:17.373" v="22625" actId="255"/>
          <ac:spMkLst>
            <pc:docMk/>
            <pc:sldMk cId="456013242" sldId="343"/>
            <ac:spMk id="54" creationId="{3D002247-80A5-4F47-90BD-9C4DD5B24E52}"/>
          </ac:spMkLst>
        </pc:spChg>
        <pc:graphicFrameChg chg="mod">
          <ac:chgData name="Polina Fatourou" userId="9fdd9880b05c9022" providerId="LiveId" clId="{EE0790E3-C1EE-4D9F-B31E-E555D0C9EEE2}" dt="2021-06-28T09:16:14.224" v="19428" actId="1036"/>
          <ac:graphicFrameMkLst>
            <pc:docMk/>
            <pc:sldMk cId="456013242" sldId="343"/>
            <ac:graphicFrameMk id="23" creationId="{45E1A7AC-B268-4DCC-A0A2-F570CCD2945D}"/>
          </ac:graphicFrameMkLst>
        </pc:graphicFrameChg>
      </pc:sldChg>
      <pc:sldChg chg="addSp delSp modSp add mod ord">
        <pc:chgData name="Polina Fatourou" userId="9fdd9880b05c9022" providerId="LiveId" clId="{EE0790E3-C1EE-4D9F-B31E-E555D0C9EEE2}" dt="2021-07-27T07:36:25.116" v="22626" actId="404"/>
        <pc:sldMkLst>
          <pc:docMk/>
          <pc:sldMk cId="3679391939" sldId="344"/>
        </pc:sldMkLst>
        <pc:spChg chg="mod">
          <ac:chgData name="Polina Fatourou" userId="9fdd9880b05c9022" providerId="LiveId" clId="{EE0790E3-C1EE-4D9F-B31E-E555D0C9EEE2}" dt="2021-06-28T08:16:15.289" v="18808" actId="1036"/>
          <ac:spMkLst>
            <pc:docMk/>
            <pc:sldMk cId="3679391939" sldId="344"/>
            <ac:spMk id="3" creationId="{B2B8597C-A262-456E-89C4-345BDBF05650}"/>
          </ac:spMkLst>
        </pc:spChg>
        <pc:spChg chg="add del mod">
          <ac:chgData name="Polina Fatourou" userId="9fdd9880b05c9022" providerId="LiveId" clId="{EE0790E3-C1EE-4D9F-B31E-E555D0C9EEE2}" dt="2021-06-28T08:14:39.683" v="18760" actId="478"/>
          <ac:spMkLst>
            <pc:docMk/>
            <pc:sldMk cId="3679391939" sldId="344"/>
            <ac:spMk id="4" creationId="{48A77A42-8D0C-4F6C-9B40-0F0645F5AF7C}"/>
          </ac:spMkLst>
        </pc:spChg>
        <pc:spChg chg="add del mod">
          <ac:chgData name="Polina Fatourou" userId="9fdd9880b05c9022" providerId="LiveId" clId="{EE0790E3-C1EE-4D9F-B31E-E555D0C9EEE2}" dt="2021-06-18T09:29:01.978" v="16072" actId="478"/>
          <ac:spMkLst>
            <pc:docMk/>
            <pc:sldMk cId="3679391939" sldId="344"/>
            <ac:spMk id="4" creationId="{49744F3D-A41C-46C5-87FB-BD4D145D8F7C}"/>
          </ac:spMkLst>
        </pc:spChg>
        <pc:spChg chg="mod ord">
          <ac:chgData name="Polina Fatourou" userId="9fdd9880b05c9022" providerId="LiveId" clId="{EE0790E3-C1EE-4D9F-B31E-E555D0C9EEE2}" dt="2021-06-28T09:24:02.093" v="19572" actId="167"/>
          <ac:spMkLst>
            <pc:docMk/>
            <pc:sldMk cId="3679391939" sldId="344"/>
            <ac:spMk id="5" creationId="{0380BA53-43FD-46FC-B4C1-05EEAE635714}"/>
          </ac:spMkLst>
        </pc:spChg>
        <pc:spChg chg="mod">
          <ac:chgData name="Polina Fatourou" userId="9fdd9880b05c9022" providerId="LiveId" clId="{EE0790E3-C1EE-4D9F-B31E-E555D0C9EEE2}" dt="2021-06-28T08:16:15.289" v="18808" actId="1036"/>
          <ac:spMkLst>
            <pc:docMk/>
            <pc:sldMk cId="3679391939" sldId="344"/>
            <ac:spMk id="7" creationId="{B7D61634-499E-46CC-9E0C-6D027EDADC28}"/>
          </ac:spMkLst>
        </pc:spChg>
        <pc:spChg chg="del">
          <ac:chgData name="Polina Fatourou" userId="9fdd9880b05c9022" providerId="LiveId" clId="{EE0790E3-C1EE-4D9F-B31E-E555D0C9EEE2}" dt="2021-06-18T09:28:59.180" v="16071" actId="478"/>
          <ac:spMkLst>
            <pc:docMk/>
            <pc:sldMk cId="3679391939" sldId="344"/>
            <ac:spMk id="9" creationId="{8CC7BA25-F110-4716-AA51-04D81CB97500}"/>
          </ac:spMkLst>
        </pc:spChg>
        <pc:spChg chg="mod">
          <ac:chgData name="Polina Fatourou" userId="9fdd9880b05c9022" providerId="LiveId" clId="{EE0790E3-C1EE-4D9F-B31E-E555D0C9EEE2}" dt="2021-06-30T09:18:42.324" v="20979" actId="2711"/>
          <ac:spMkLst>
            <pc:docMk/>
            <pc:sldMk cId="3679391939" sldId="344"/>
            <ac:spMk id="10" creationId="{F55FA21E-0D21-4DCF-A585-C79A9FDBD833}"/>
          </ac:spMkLst>
        </pc:spChg>
        <pc:spChg chg="add del">
          <ac:chgData name="Polina Fatourou" userId="9fdd9880b05c9022" providerId="LiveId" clId="{EE0790E3-C1EE-4D9F-B31E-E555D0C9EEE2}" dt="2021-06-28T08:14:37.966" v="18759" actId="478"/>
          <ac:spMkLst>
            <pc:docMk/>
            <pc:sldMk cId="3679391939" sldId="344"/>
            <ac:spMk id="11" creationId="{7B9AA3D1-1BBD-452A-8E5A-4180311664A9}"/>
          </ac:spMkLst>
        </pc:spChg>
        <pc:spChg chg="add mod">
          <ac:chgData name="Polina Fatourou" userId="9fdd9880b05c9022" providerId="LiveId" clId="{EE0790E3-C1EE-4D9F-B31E-E555D0C9EEE2}" dt="2021-07-27T07:36:25.116" v="22626" actId="404"/>
          <ac:spMkLst>
            <pc:docMk/>
            <pc:sldMk cId="3679391939" sldId="344"/>
            <ac:spMk id="12" creationId="{9BFD7850-1135-46CB-87DE-06B38CA543FA}"/>
          </ac:spMkLst>
        </pc:spChg>
        <pc:graphicFrameChg chg="mod">
          <ac:chgData name="Polina Fatourou" userId="9fdd9880b05c9022" providerId="LiveId" clId="{EE0790E3-C1EE-4D9F-B31E-E555D0C9EEE2}" dt="2021-06-28T08:18:19.647" v="18837" actId="167"/>
          <ac:graphicFrameMkLst>
            <pc:docMk/>
            <pc:sldMk cId="3679391939" sldId="344"/>
            <ac:graphicFrameMk id="23" creationId="{45E1A7AC-B268-4DCC-A0A2-F570CCD2945D}"/>
          </ac:graphicFrameMkLst>
        </pc:graphicFrameChg>
      </pc:sldChg>
      <pc:sldChg chg="addSp delSp modSp add mod">
        <pc:chgData name="Polina Fatourou" userId="9fdd9880b05c9022" providerId="LiveId" clId="{EE0790E3-C1EE-4D9F-B31E-E555D0C9EEE2}" dt="2021-06-30T09:19:40.844" v="20992" actId="2711"/>
        <pc:sldMkLst>
          <pc:docMk/>
          <pc:sldMk cId="216254552" sldId="345"/>
        </pc:sldMkLst>
        <pc:spChg chg="mod">
          <ac:chgData name="Polina Fatourou" userId="9fdd9880b05c9022" providerId="LiveId" clId="{EE0790E3-C1EE-4D9F-B31E-E555D0C9EEE2}" dt="2021-06-24T11:05:54.203" v="18221" actId="1035"/>
          <ac:spMkLst>
            <pc:docMk/>
            <pc:sldMk cId="216254552" sldId="345"/>
            <ac:spMk id="3" creationId="{B2B8597C-A262-456E-89C4-345BDBF05650}"/>
          </ac:spMkLst>
        </pc:spChg>
        <pc:spChg chg="add del mod">
          <ac:chgData name="Polina Fatourou" userId="9fdd9880b05c9022" providerId="LiveId" clId="{EE0790E3-C1EE-4D9F-B31E-E555D0C9EEE2}" dt="2021-06-24T10:01:51.767" v="17827" actId="478"/>
          <ac:spMkLst>
            <pc:docMk/>
            <pc:sldMk cId="216254552" sldId="345"/>
            <ac:spMk id="4" creationId="{BB827847-F0C9-430C-8F86-D79F71CBE221}"/>
          </ac:spMkLst>
        </pc:spChg>
        <pc:spChg chg="mod ord">
          <ac:chgData name="Polina Fatourou" userId="9fdd9880b05c9022" providerId="LiveId" clId="{EE0790E3-C1EE-4D9F-B31E-E555D0C9EEE2}" dt="2021-06-24T11:05:54.203" v="18221" actId="1035"/>
          <ac:spMkLst>
            <pc:docMk/>
            <pc:sldMk cId="216254552" sldId="345"/>
            <ac:spMk id="5" creationId="{0380BA53-43FD-46FC-B4C1-05EEAE635714}"/>
          </ac:spMkLst>
        </pc:spChg>
        <pc:spChg chg="mod">
          <ac:chgData name="Polina Fatourou" userId="9fdd9880b05c9022" providerId="LiveId" clId="{EE0790E3-C1EE-4D9F-B31E-E555D0C9EEE2}" dt="2021-06-24T11:05:54.203" v="18221" actId="1035"/>
          <ac:spMkLst>
            <pc:docMk/>
            <pc:sldMk cId="216254552" sldId="345"/>
            <ac:spMk id="7" creationId="{B7D61634-499E-46CC-9E0C-6D027EDADC28}"/>
          </ac:spMkLst>
        </pc:spChg>
        <pc:spChg chg="add mod">
          <ac:chgData name="Polina Fatourou" userId="9fdd9880b05c9022" providerId="LiveId" clId="{EE0790E3-C1EE-4D9F-B31E-E555D0C9EEE2}" dt="2021-06-30T09:19:40.844" v="20992" actId="2711"/>
          <ac:spMkLst>
            <pc:docMk/>
            <pc:sldMk cId="216254552" sldId="345"/>
            <ac:spMk id="8" creationId="{881E6949-676B-458E-A7CA-2ECB94A18B6C}"/>
          </ac:spMkLst>
        </pc:spChg>
        <pc:spChg chg="del mod">
          <ac:chgData name="Polina Fatourou" userId="9fdd9880b05c9022" providerId="LiveId" clId="{EE0790E3-C1EE-4D9F-B31E-E555D0C9EEE2}" dt="2021-06-24T10:01:44.608" v="17825" actId="478"/>
          <ac:spMkLst>
            <pc:docMk/>
            <pc:sldMk cId="216254552" sldId="345"/>
            <ac:spMk id="9" creationId="{8CC7BA25-F110-4716-AA51-04D81CB97500}"/>
          </ac:spMkLst>
        </pc:spChg>
        <pc:spChg chg="add mod">
          <ac:chgData name="Polina Fatourou" userId="9fdd9880b05c9022" providerId="LiveId" clId="{EE0790E3-C1EE-4D9F-B31E-E555D0C9EEE2}" dt="2021-06-30T09:13:32.998" v="20888" actId="2711"/>
          <ac:spMkLst>
            <pc:docMk/>
            <pc:sldMk cId="216254552" sldId="345"/>
            <ac:spMk id="10" creationId="{AA5C1D96-2A43-4F23-9173-F69C10FC9568}"/>
          </ac:spMkLst>
        </pc:spChg>
        <pc:spChg chg="del">
          <ac:chgData name="Polina Fatourou" userId="9fdd9880b05c9022" providerId="LiveId" clId="{EE0790E3-C1EE-4D9F-B31E-E555D0C9EEE2}" dt="2021-06-22T08:23:16.653" v="16883" actId="478"/>
          <ac:spMkLst>
            <pc:docMk/>
            <pc:sldMk cId="216254552" sldId="345"/>
            <ac:spMk id="10" creationId="{F55FA21E-0D21-4DCF-A585-C79A9FDBD833}"/>
          </ac:spMkLst>
        </pc:spChg>
        <pc:graphicFrameChg chg="mod">
          <ac:chgData name="Polina Fatourou" userId="9fdd9880b05c9022" providerId="LiveId" clId="{EE0790E3-C1EE-4D9F-B31E-E555D0C9EEE2}" dt="2021-06-24T11:05:54.203" v="18221" actId="1035"/>
          <ac:graphicFrameMkLst>
            <pc:docMk/>
            <pc:sldMk cId="216254552" sldId="345"/>
            <ac:graphicFrameMk id="23" creationId="{45E1A7AC-B268-4DCC-A0A2-F570CCD2945D}"/>
          </ac:graphicFrameMkLst>
        </pc:graphicFrameChg>
      </pc:sldChg>
      <pc:sldChg chg="addSp delSp modSp add mod modAnim">
        <pc:chgData name="Polina Fatourou" userId="9fdd9880b05c9022" providerId="LiveId" clId="{EE0790E3-C1EE-4D9F-B31E-E555D0C9EEE2}" dt="2021-07-27T07:50:00.888" v="22844"/>
        <pc:sldMkLst>
          <pc:docMk/>
          <pc:sldMk cId="1699095726" sldId="346"/>
        </pc:sldMkLst>
        <pc:spChg chg="add del mod">
          <ac:chgData name="Polina Fatourou" userId="9fdd9880b05c9022" providerId="LiveId" clId="{EE0790E3-C1EE-4D9F-B31E-E555D0C9EEE2}" dt="2021-06-18T09:49:23.814" v="16311" actId="478"/>
          <ac:spMkLst>
            <pc:docMk/>
            <pc:sldMk cId="1699095726" sldId="346"/>
            <ac:spMk id="3" creationId="{B7CBFD1E-539B-4EFE-8944-FF8F2A26427B}"/>
          </ac:spMkLst>
        </pc:spChg>
        <pc:spChg chg="del mod">
          <ac:chgData name="Polina Fatourou" userId="9fdd9880b05c9022" providerId="LiveId" clId="{EE0790E3-C1EE-4D9F-B31E-E555D0C9EEE2}" dt="2021-06-24T07:00:20.994" v="17209" actId="478"/>
          <ac:spMkLst>
            <pc:docMk/>
            <pc:sldMk cId="1699095726" sldId="346"/>
            <ac:spMk id="4" creationId="{678EC273-38DB-49AB-91A1-765C8A83D792}"/>
          </ac:spMkLst>
        </pc:spChg>
        <pc:spChg chg="mod">
          <ac:chgData name="Polina Fatourou" userId="9fdd9880b05c9022" providerId="LiveId" clId="{EE0790E3-C1EE-4D9F-B31E-E555D0C9EEE2}" dt="2021-06-24T07:00:42.965" v="17244" actId="1035"/>
          <ac:spMkLst>
            <pc:docMk/>
            <pc:sldMk cId="1699095726" sldId="346"/>
            <ac:spMk id="9" creationId="{7155EF33-1624-4687-873E-A117D90F4BC5}"/>
          </ac:spMkLst>
        </pc:spChg>
        <pc:spChg chg="add mod">
          <ac:chgData name="Polina Fatourou" userId="9fdd9880b05c9022" providerId="LiveId" clId="{EE0790E3-C1EE-4D9F-B31E-E555D0C9EEE2}" dt="2021-06-30T09:19:38.096" v="20991" actId="2711"/>
          <ac:spMkLst>
            <pc:docMk/>
            <pc:sldMk cId="1699095726" sldId="346"/>
            <ac:spMk id="10" creationId="{1F154AA5-81C6-444F-AC8C-F9ED90E549A3}"/>
          </ac:spMkLst>
        </pc:spChg>
        <pc:spChg chg="del mod">
          <ac:chgData name="Polina Fatourou" userId="9fdd9880b05c9022" providerId="LiveId" clId="{EE0790E3-C1EE-4D9F-B31E-E555D0C9EEE2}" dt="2021-06-18T09:51:23.800" v="16352" actId="478"/>
          <ac:spMkLst>
            <pc:docMk/>
            <pc:sldMk cId="1699095726" sldId="346"/>
            <ac:spMk id="10" creationId="{C960F72C-A998-4BC2-8B70-ACE314D21B4D}"/>
          </ac:spMkLst>
        </pc:spChg>
        <pc:spChg chg="mod">
          <ac:chgData name="Polina Fatourou" userId="9fdd9880b05c9022" providerId="LiveId" clId="{EE0790E3-C1EE-4D9F-B31E-E555D0C9EEE2}" dt="2021-06-24T07:00:42.965" v="17244" actId="1035"/>
          <ac:spMkLst>
            <pc:docMk/>
            <pc:sldMk cId="1699095726" sldId="346"/>
            <ac:spMk id="11" creationId="{190CC27D-4B8B-430B-AA20-5437010D04DB}"/>
          </ac:spMkLst>
        </pc:spChg>
        <pc:spChg chg="add mod">
          <ac:chgData name="Polina Fatourou" userId="9fdd9880b05c9022" providerId="LiveId" clId="{EE0790E3-C1EE-4D9F-B31E-E555D0C9EEE2}" dt="2021-06-30T09:13:26.987" v="20887" actId="2711"/>
          <ac:spMkLst>
            <pc:docMk/>
            <pc:sldMk cId="1699095726" sldId="346"/>
            <ac:spMk id="12" creationId="{DB8B2561-518A-4D0F-9F5E-F9AA0FBA8B0A}"/>
          </ac:spMkLst>
        </pc:spChg>
        <pc:spChg chg="add del mod">
          <ac:chgData name="Polina Fatourou" userId="9fdd9880b05c9022" providerId="LiveId" clId="{EE0790E3-C1EE-4D9F-B31E-E555D0C9EEE2}" dt="2021-06-24T07:00:20.994" v="17209" actId="478"/>
          <ac:spMkLst>
            <pc:docMk/>
            <pc:sldMk cId="1699095726" sldId="346"/>
            <ac:spMk id="13" creationId="{4D40551A-4F0A-49D1-B023-1B89CF236E5D}"/>
          </ac:spMkLst>
        </pc:spChg>
        <pc:spChg chg="add mod">
          <ac:chgData name="Polina Fatourou" userId="9fdd9880b05c9022" providerId="LiveId" clId="{EE0790E3-C1EE-4D9F-B31E-E555D0C9EEE2}" dt="2021-07-27T06:46:32.887" v="22186" actId="108"/>
          <ac:spMkLst>
            <pc:docMk/>
            <pc:sldMk cId="1699095726" sldId="346"/>
            <ac:spMk id="13" creationId="{862E49B6-C833-4CD9-BE4B-15AEF404E66A}"/>
          </ac:spMkLst>
        </pc:spChg>
        <pc:spChg chg="del">
          <ac:chgData name="Polina Fatourou" userId="9fdd9880b05c9022" providerId="LiveId" clId="{EE0790E3-C1EE-4D9F-B31E-E555D0C9EEE2}" dt="2021-06-22T08:23:12.114" v="16882" actId="478"/>
          <ac:spMkLst>
            <pc:docMk/>
            <pc:sldMk cId="1699095726" sldId="346"/>
            <ac:spMk id="14" creationId="{0A6F540A-F3B5-4127-85C9-612682ABC391}"/>
          </ac:spMkLst>
        </pc:spChg>
        <pc:spChg chg="add mod">
          <ac:chgData name="Polina Fatourou" userId="9fdd9880b05c9022" providerId="LiveId" clId="{EE0790E3-C1EE-4D9F-B31E-E555D0C9EEE2}" dt="2021-06-24T07:00:32.114" v="17213" actId="1036"/>
          <ac:spMkLst>
            <pc:docMk/>
            <pc:sldMk cId="1699095726" sldId="346"/>
            <ac:spMk id="14" creationId="{D98E66DB-8D6D-4FF7-BD90-17576091AD3D}"/>
          </ac:spMkLst>
        </pc:spChg>
        <pc:spChg chg="add mod">
          <ac:chgData name="Polina Fatourou" userId="9fdd9880b05c9022" providerId="LiveId" clId="{EE0790E3-C1EE-4D9F-B31E-E555D0C9EEE2}" dt="2021-06-24T07:00:36.711" v="17215" actId="1076"/>
          <ac:spMkLst>
            <pc:docMk/>
            <pc:sldMk cId="1699095726" sldId="346"/>
            <ac:spMk id="15" creationId="{29E0A431-89C8-4CC6-8C4B-EB8CF96A889F}"/>
          </ac:spMkLst>
        </pc:spChg>
        <pc:spChg chg="del">
          <ac:chgData name="Polina Fatourou" userId="9fdd9880b05c9022" providerId="LiveId" clId="{EE0790E3-C1EE-4D9F-B31E-E555D0C9EEE2}" dt="2021-06-18T09:49:22.018" v="16310" actId="478"/>
          <ac:spMkLst>
            <pc:docMk/>
            <pc:sldMk cId="1699095726" sldId="346"/>
            <ac:spMk id="54" creationId="{3D002247-80A5-4F47-90BD-9C4DD5B24E52}"/>
          </ac:spMkLst>
        </pc:spChg>
        <pc:graphicFrameChg chg="mod">
          <ac:chgData name="Polina Fatourou" userId="9fdd9880b05c9022" providerId="LiveId" clId="{EE0790E3-C1EE-4D9F-B31E-E555D0C9EEE2}" dt="2021-06-24T11:03:42.042" v="18170" actId="12789"/>
          <ac:graphicFrameMkLst>
            <pc:docMk/>
            <pc:sldMk cId="1699095726" sldId="346"/>
            <ac:graphicFrameMk id="23" creationId="{45E1A7AC-B268-4DCC-A0A2-F570CCD2945D}"/>
          </ac:graphicFrameMkLst>
        </pc:graphicFrameChg>
      </pc:sldChg>
      <pc:sldChg chg="addSp delSp modSp add mod modAnim">
        <pc:chgData name="Polina Fatourou" userId="9fdd9880b05c9022" providerId="LiveId" clId="{EE0790E3-C1EE-4D9F-B31E-E555D0C9EEE2}" dt="2021-07-27T07:50:21.943" v="22850"/>
        <pc:sldMkLst>
          <pc:docMk/>
          <pc:sldMk cId="2392450050" sldId="347"/>
        </pc:sldMkLst>
        <pc:spChg chg="del">
          <ac:chgData name="Polina Fatourou" userId="9fdd9880b05c9022" providerId="LiveId" clId="{EE0790E3-C1EE-4D9F-B31E-E555D0C9EEE2}" dt="2021-06-18T09:59:41.537" v="16433" actId="478"/>
          <ac:spMkLst>
            <pc:docMk/>
            <pc:sldMk cId="2392450050" sldId="347"/>
            <ac:spMk id="4" creationId="{678EC273-38DB-49AB-91A1-765C8A83D792}"/>
          </ac:spMkLst>
        </pc:spChg>
        <pc:spChg chg="mod">
          <ac:chgData name="Polina Fatourou" userId="9fdd9880b05c9022" providerId="LiveId" clId="{EE0790E3-C1EE-4D9F-B31E-E555D0C9EEE2}" dt="2021-06-24T07:07:37.939" v="17262" actId="20577"/>
          <ac:spMkLst>
            <pc:docMk/>
            <pc:sldMk cId="2392450050" sldId="347"/>
            <ac:spMk id="9" creationId="{7155EF33-1624-4687-873E-A117D90F4BC5}"/>
          </ac:spMkLst>
        </pc:spChg>
        <pc:spChg chg="add mod">
          <ac:chgData name="Polina Fatourou" userId="9fdd9880b05c9022" providerId="LiveId" clId="{EE0790E3-C1EE-4D9F-B31E-E555D0C9EEE2}" dt="2021-06-18T10:00:50.216" v="16451" actId="1076"/>
          <ac:spMkLst>
            <pc:docMk/>
            <pc:sldMk cId="2392450050" sldId="347"/>
            <ac:spMk id="10" creationId="{C0CB9312-A4C5-4E1F-89DF-64AB6B4762B4}"/>
          </ac:spMkLst>
        </pc:spChg>
        <pc:spChg chg="mod">
          <ac:chgData name="Polina Fatourou" userId="9fdd9880b05c9022" providerId="LiveId" clId="{EE0790E3-C1EE-4D9F-B31E-E555D0C9EEE2}" dt="2021-06-24T07:07:34.802" v="17259" actId="20577"/>
          <ac:spMkLst>
            <pc:docMk/>
            <pc:sldMk cId="2392450050" sldId="347"/>
            <ac:spMk id="11" creationId="{190CC27D-4B8B-430B-AA20-5437010D04DB}"/>
          </ac:spMkLst>
        </pc:spChg>
        <pc:spChg chg="mod">
          <ac:chgData name="Polina Fatourou" userId="9fdd9880b05c9022" providerId="LiveId" clId="{EE0790E3-C1EE-4D9F-B31E-E555D0C9EEE2}" dt="2021-06-30T09:13:36.758" v="20889" actId="2711"/>
          <ac:spMkLst>
            <pc:docMk/>
            <pc:sldMk cId="2392450050" sldId="347"/>
            <ac:spMk id="12" creationId="{DB8B2561-518A-4D0F-9F5E-F9AA0FBA8B0A}"/>
          </ac:spMkLst>
        </pc:spChg>
        <pc:spChg chg="add mod">
          <ac:chgData name="Polina Fatourou" userId="9fdd9880b05c9022" providerId="LiveId" clId="{EE0790E3-C1EE-4D9F-B31E-E555D0C9EEE2}" dt="2021-06-30T09:19:44.064" v="20993" actId="2711"/>
          <ac:spMkLst>
            <pc:docMk/>
            <pc:sldMk cId="2392450050" sldId="347"/>
            <ac:spMk id="13" creationId="{0967D38E-7E27-4978-81CD-3805FFE25687}"/>
          </ac:spMkLst>
        </pc:spChg>
        <pc:spChg chg="del">
          <ac:chgData name="Polina Fatourou" userId="9fdd9880b05c9022" providerId="LiveId" clId="{EE0790E3-C1EE-4D9F-B31E-E555D0C9EEE2}" dt="2021-06-18T09:59:41.537" v="16433" actId="478"/>
          <ac:spMkLst>
            <pc:docMk/>
            <pc:sldMk cId="2392450050" sldId="347"/>
            <ac:spMk id="13" creationId="{4D40551A-4F0A-49D1-B023-1B89CF236E5D}"/>
          </ac:spMkLst>
        </pc:spChg>
        <pc:spChg chg="del">
          <ac:chgData name="Polina Fatourou" userId="9fdd9880b05c9022" providerId="LiveId" clId="{EE0790E3-C1EE-4D9F-B31E-E555D0C9EEE2}" dt="2021-06-22T08:23:20.772" v="16884" actId="478"/>
          <ac:spMkLst>
            <pc:docMk/>
            <pc:sldMk cId="2392450050" sldId="347"/>
            <ac:spMk id="14" creationId="{0A6F540A-F3B5-4127-85C9-612682ABC391}"/>
          </ac:spMkLst>
        </pc:spChg>
        <pc:spChg chg="add mod">
          <ac:chgData name="Polina Fatourou" userId="9fdd9880b05c9022" providerId="LiveId" clId="{EE0790E3-C1EE-4D9F-B31E-E555D0C9EEE2}" dt="2021-07-27T06:46:25.062" v="22185" actId="108"/>
          <ac:spMkLst>
            <pc:docMk/>
            <pc:sldMk cId="2392450050" sldId="347"/>
            <ac:spMk id="14" creationId="{37CF3B19-B684-4743-9A79-630DD76D2CBA}"/>
          </ac:spMkLst>
        </pc:spChg>
        <pc:spChg chg="add mod">
          <ac:chgData name="Polina Fatourou" userId="9fdd9880b05c9022" providerId="LiveId" clId="{EE0790E3-C1EE-4D9F-B31E-E555D0C9EEE2}" dt="2021-06-18T10:00:50.216" v="16451" actId="1076"/>
          <ac:spMkLst>
            <pc:docMk/>
            <pc:sldMk cId="2392450050" sldId="347"/>
            <ac:spMk id="15" creationId="{17FA531F-E172-483C-8CEF-79AFCC716D00}"/>
          </ac:spMkLst>
        </pc:spChg>
        <pc:graphicFrameChg chg="mod">
          <ac:chgData name="Polina Fatourou" userId="9fdd9880b05c9022" providerId="LiveId" clId="{EE0790E3-C1EE-4D9F-B31E-E555D0C9EEE2}" dt="2021-06-24T11:03:59.261" v="18173" actId="12788"/>
          <ac:graphicFrameMkLst>
            <pc:docMk/>
            <pc:sldMk cId="2392450050" sldId="347"/>
            <ac:graphicFrameMk id="23" creationId="{45E1A7AC-B268-4DCC-A0A2-F570CCD2945D}"/>
          </ac:graphicFrameMkLst>
        </pc:graphicFrameChg>
      </pc:sldChg>
      <pc:sldChg chg="addSp delSp modSp add mod">
        <pc:chgData name="Polina Fatourou" userId="9fdd9880b05c9022" providerId="LiveId" clId="{EE0790E3-C1EE-4D9F-B31E-E555D0C9EEE2}" dt="2021-06-30T09:19:47.371" v="20994" actId="2711"/>
        <pc:sldMkLst>
          <pc:docMk/>
          <pc:sldMk cId="4005041751" sldId="348"/>
        </pc:sldMkLst>
        <pc:spChg chg="mod">
          <ac:chgData name="Polina Fatourou" userId="9fdd9880b05c9022" providerId="LiveId" clId="{EE0790E3-C1EE-4D9F-B31E-E555D0C9EEE2}" dt="2021-06-24T11:06:19.195" v="18256" actId="1036"/>
          <ac:spMkLst>
            <pc:docMk/>
            <pc:sldMk cId="4005041751" sldId="348"/>
            <ac:spMk id="3" creationId="{B2B8597C-A262-456E-89C4-345BDBF05650}"/>
          </ac:spMkLst>
        </pc:spChg>
        <pc:spChg chg="add del mod">
          <ac:chgData name="Polina Fatourou" userId="9fdd9880b05c9022" providerId="LiveId" clId="{EE0790E3-C1EE-4D9F-B31E-E555D0C9EEE2}" dt="2021-06-24T10:03:04.622" v="17840" actId="478"/>
          <ac:spMkLst>
            <pc:docMk/>
            <pc:sldMk cId="4005041751" sldId="348"/>
            <ac:spMk id="4" creationId="{EF09451D-F88E-4E8D-A148-6F8FB762E221}"/>
          </ac:spMkLst>
        </pc:spChg>
        <pc:spChg chg="mod ord">
          <ac:chgData name="Polina Fatourou" userId="9fdd9880b05c9022" providerId="LiveId" clId="{EE0790E3-C1EE-4D9F-B31E-E555D0C9EEE2}" dt="2021-06-24T11:06:19.195" v="18256" actId="1036"/>
          <ac:spMkLst>
            <pc:docMk/>
            <pc:sldMk cId="4005041751" sldId="348"/>
            <ac:spMk id="5" creationId="{0380BA53-43FD-46FC-B4C1-05EEAE635714}"/>
          </ac:spMkLst>
        </pc:spChg>
        <pc:spChg chg="mod">
          <ac:chgData name="Polina Fatourou" userId="9fdd9880b05c9022" providerId="LiveId" clId="{EE0790E3-C1EE-4D9F-B31E-E555D0C9EEE2}" dt="2021-06-24T11:06:19.195" v="18256" actId="1036"/>
          <ac:spMkLst>
            <pc:docMk/>
            <pc:sldMk cId="4005041751" sldId="348"/>
            <ac:spMk id="7" creationId="{B7D61634-499E-46CC-9E0C-6D027EDADC28}"/>
          </ac:spMkLst>
        </pc:spChg>
        <pc:spChg chg="add mod">
          <ac:chgData name="Polina Fatourou" userId="9fdd9880b05c9022" providerId="LiveId" clId="{EE0790E3-C1EE-4D9F-B31E-E555D0C9EEE2}" dt="2021-06-30T09:19:47.371" v="20994" actId="2711"/>
          <ac:spMkLst>
            <pc:docMk/>
            <pc:sldMk cId="4005041751" sldId="348"/>
            <ac:spMk id="8" creationId="{2A7FF3B1-C7D3-424A-8CD5-F4A46A73B608}"/>
          </ac:spMkLst>
        </pc:spChg>
        <pc:spChg chg="del mod">
          <ac:chgData name="Polina Fatourou" userId="9fdd9880b05c9022" providerId="LiveId" clId="{EE0790E3-C1EE-4D9F-B31E-E555D0C9EEE2}" dt="2021-06-24T10:03:02.727" v="17839" actId="478"/>
          <ac:spMkLst>
            <pc:docMk/>
            <pc:sldMk cId="4005041751" sldId="348"/>
            <ac:spMk id="9" creationId="{8CC7BA25-F110-4716-AA51-04D81CB97500}"/>
          </ac:spMkLst>
        </pc:spChg>
        <pc:spChg chg="add mod">
          <ac:chgData name="Polina Fatourou" userId="9fdd9880b05c9022" providerId="LiveId" clId="{EE0790E3-C1EE-4D9F-B31E-E555D0C9EEE2}" dt="2021-06-30T09:13:40.247" v="20890" actId="2711"/>
          <ac:spMkLst>
            <pc:docMk/>
            <pc:sldMk cId="4005041751" sldId="348"/>
            <ac:spMk id="10" creationId="{B56D28EE-39FE-4B76-880D-ECEE62899B3C}"/>
          </ac:spMkLst>
        </pc:spChg>
        <pc:spChg chg="del">
          <ac:chgData name="Polina Fatourou" userId="9fdd9880b05c9022" providerId="LiveId" clId="{EE0790E3-C1EE-4D9F-B31E-E555D0C9EEE2}" dt="2021-06-22T08:23:23.467" v="16885" actId="478"/>
          <ac:spMkLst>
            <pc:docMk/>
            <pc:sldMk cId="4005041751" sldId="348"/>
            <ac:spMk id="10" creationId="{F55FA21E-0D21-4DCF-A585-C79A9FDBD833}"/>
          </ac:spMkLst>
        </pc:spChg>
        <pc:graphicFrameChg chg="mod">
          <ac:chgData name="Polina Fatourou" userId="9fdd9880b05c9022" providerId="LiveId" clId="{EE0790E3-C1EE-4D9F-B31E-E555D0C9EEE2}" dt="2021-06-24T11:06:19.195" v="18256" actId="1036"/>
          <ac:graphicFrameMkLst>
            <pc:docMk/>
            <pc:sldMk cId="4005041751" sldId="348"/>
            <ac:graphicFrameMk id="23" creationId="{45E1A7AC-B268-4DCC-A0A2-F570CCD2945D}"/>
          </ac:graphicFrameMkLst>
        </pc:graphicFrameChg>
      </pc:sldChg>
      <pc:sldChg chg="addSp delSp modSp add mod modAnim">
        <pc:chgData name="Polina Fatourou" userId="9fdd9880b05c9022" providerId="LiveId" clId="{EE0790E3-C1EE-4D9F-B31E-E555D0C9EEE2}" dt="2021-07-27T07:50:34.502" v="22854"/>
        <pc:sldMkLst>
          <pc:docMk/>
          <pc:sldMk cId="120930321" sldId="349"/>
        </pc:sldMkLst>
        <pc:spChg chg="mod">
          <ac:chgData name="Polina Fatourou" userId="9fdd9880b05c9022" providerId="LiveId" clId="{EE0790E3-C1EE-4D9F-B31E-E555D0C9EEE2}" dt="2021-06-24T07:10:22.026" v="17302" actId="1036"/>
          <ac:spMkLst>
            <pc:docMk/>
            <pc:sldMk cId="120930321" sldId="349"/>
            <ac:spMk id="9" creationId="{7155EF33-1624-4687-873E-A117D90F4BC5}"/>
          </ac:spMkLst>
        </pc:spChg>
        <pc:spChg chg="add mod">
          <ac:chgData name="Polina Fatourou" userId="9fdd9880b05c9022" providerId="LiveId" clId="{EE0790E3-C1EE-4D9F-B31E-E555D0C9EEE2}" dt="2021-06-30T09:19:50.624" v="20995" actId="2711"/>
          <ac:spMkLst>
            <pc:docMk/>
            <pc:sldMk cId="120930321" sldId="349"/>
            <ac:spMk id="10" creationId="{5FFA2C9C-82D6-4B81-9BB9-57333D0866E4}"/>
          </ac:spMkLst>
        </pc:spChg>
        <pc:spChg chg="del">
          <ac:chgData name="Polina Fatourou" userId="9fdd9880b05c9022" providerId="LiveId" clId="{EE0790E3-C1EE-4D9F-B31E-E555D0C9EEE2}" dt="2021-06-18T10:10:14.411" v="16679" actId="478"/>
          <ac:spMkLst>
            <pc:docMk/>
            <pc:sldMk cId="120930321" sldId="349"/>
            <ac:spMk id="10" creationId="{C0CB9312-A4C5-4E1F-89DF-64AB6B4762B4}"/>
          </ac:spMkLst>
        </pc:spChg>
        <pc:spChg chg="mod">
          <ac:chgData name="Polina Fatourou" userId="9fdd9880b05c9022" providerId="LiveId" clId="{EE0790E3-C1EE-4D9F-B31E-E555D0C9EEE2}" dt="2021-06-24T07:10:22.026" v="17302" actId="1036"/>
          <ac:spMkLst>
            <pc:docMk/>
            <pc:sldMk cId="120930321" sldId="349"/>
            <ac:spMk id="11" creationId="{190CC27D-4B8B-430B-AA20-5437010D04DB}"/>
          </ac:spMkLst>
        </pc:spChg>
        <pc:spChg chg="mod">
          <ac:chgData name="Polina Fatourou" userId="9fdd9880b05c9022" providerId="LiveId" clId="{EE0790E3-C1EE-4D9F-B31E-E555D0C9EEE2}" dt="2021-06-30T09:13:46.537" v="20891" actId="2711"/>
          <ac:spMkLst>
            <pc:docMk/>
            <pc:sldMk cId="120930321" sldId="349"/>
            <ac:spMk id="12" creationId="{DB8B2561-518A-4D0F-9F5E-F9AA0FBA8B0A}"/>
          </ac:spMkLst>
        </pc:spChg>
        <pc:spChg chg="add mod">
          <ac:chgData name="Polina Fatourou" userId="9fdd9880b05c9022" providerId="LiveId" clId="{EE0790E3-C1EE-4D9F-B31E-E555D0C9EEE2}" dt="2021-06-24T07:10:22.026" v="17302" actId="1036"/>
          <ac:spMkLst>
            <pc:docMk/>
            <pc:sldMk cId="120930321" sldId="349"/>
            <ac:spMk id="13" creationId="{2AC9675E-0E07-4129-8C7E-137150F5BBC3}"/>
          </ac:spMkLst>
        </pc:spChg>
        <pc:spChg chg="del">
          <ac:chgData name="Polina Fatourou" userId="9fdd9880b05c9022" providerId="LiveId" clId="{EE0790E3-C1EE-4D9F-B31E-E555D0C9EEE2}" dt="2021-06-22T08:23:27.880" v="16886" actId="478"/>
          <ac:spMkLst>
            <pc:docMk/>
            <pc:sldMk cId="120930321" sldId="349"/>
            <ac:spMk id="14" creationId="{0A6F540A-F3B5-4127-85C9-612682ABC391}"/>
          </ac:spMkLst>
        </pc:spChg>
        <pc:spChg chg="add mod">
          <ac:chgData name="Polina Fatourou" userId="9fdd9880b05c9022" providerId="LiveId" clId="{EE0790E3-C1EE-4D9F-B31E-E555D0C9EEE2}" dt="2021-07-27T06:46:17.643" v="22183" actId="404"/>
          <ac:spMkLst>
            <pc:docMk/>
            <pc:sldMk cId="120930321" sldId="349"/>
            <ac:spMk id="14" creationId="{1E8EB6EE-86F3-47DA-A71F-993371B4166A}"/>
          </ac:spMkLst>
        </pc:spChg>
        <pc:spChg chg="del">
          <ac:chgData name="Polina Fatourou" userId="9fdd9880b05c9022" providerId="LiveId" clId="{EE0790E3-C1EE-4D9F-B31E-E555D0C9EEE2}" dt="2021-06-18T10:10:15.936" v="16680" actId="478"/>
          <ac:spMkLst>
            <pc:docMk/>
            <pc:sldMk cId="120930321" sldId="349"/>
            <ac:spMk id="15" creationId="{17FA531F-E172-483C-8CEF-79AFCC716D00}"/>
          </ac:spMkLst>
        </pc:spChg>
        <pc:spChg chg="add mod">
          <ac:chgData name="Polina Fatourou" userId="9fdd9880b05c9022" providerId="LiveId" clId="{EE0790E3-C1EE-4D9F-B31E-E555D0C9EEE2}" dt="2021-06-24T07:10:22.026" v="17302" actId="1036"/>
          <ac:spMkLst>
            <pc:docMk/>
            <pc:sldMk cId="120930321" sldId="349"/>
            <ac:spMk id="16" creationId="{A44F8F8F-49B6-43F2-942C-042C7F0AAA4B}"/>
          </ac:spMkLst>
        </pc:spChg>
      </pc:sldChg>
      <pc:sldChg chg="addSp delSp modSp add mod">
        <pc:chgData name="Polina Fatourou" userId="9fdd9880b05c9022" providerId="LiveId" clId="{EE0790E3-C1EE-4D9F-B31E-E555D0C9EEE2}" dt="2021-06-30T09:19:54.674" v="20996" actId="2711"/>
        <pc:sldMkLst>
          <pc:docMk/>
          <pc:sldMk cId="4189980610" sldId="350"/>
        </pc:sldMkLst>
        <pc:spChg chg="mod">
          <ac:chgData name="Polina Fatourou" userId="9fdd9880b05c9022" providerId="LiveId" clId="{EE0790E3-C1EE-4D9F-B31E-E555D0C9EEE2}" dt="2021-06-24T11:06:08.915" v="18238" actId="1036"/>
          <ac:spMkLst>
            <pc:docMk/>
            <pc:sldMk cId="4189980610" sldId="350"/>
            <ac:spMk id="3" creationId="{B2B8597C-A262-456E-89C4-345BDBF05650}"/>
          </ac:spMkLst>
        </pc:spChg>
        <pc:spChg chg="add del mod">
          <ac:chgData name="Polina Fatourou" userId="9fdd9880b05c9022" providerId="LiveId" clId="{EE0790E3-C1EE-4D9F-B31E-E555D0C9EEE2}" dt="2021-06-24T10:03:06.581" v="17841" actId="478"/>
          <ac:spMkLst>
            <pc:docMk/>
            <pc:sldMk cId="4189980610" sldId="350"/>
            <ac:spMk id="4" creationId="{8BF0139E-0D94-4EDA-BCEE-EE0F72F758BB}"/>
          </ac:spMkLst>
        </pc:spChg>
        <pc:spChg chg="mod ord">
          <ac:chgData name="Polina Fatourou" userId="9fdd9880b05c9022" providerId="LiveId" clId="{EE0790E3-C1EE-4D9F-B31E-E555D0C9EEE2}" dt="2021-06-24T11:06:08.915" v="18238" actId="1036"/>
          <ac:spMkLst>
            <pc:docMk/>
            <pc:sldMk cId="4189980610" sldId="350"/>
            <ac:spMk id="5" creationId="{0380BA53-43FD-46FC-B4C1-05EEAE635714}"/>
          </ac:spMkLst>
        </pc:spChg>
        <pc:spChg chg="mod">
          <ac:chgData name="Polina Fatourou" userId="9fdd9880b05c9022" providerId="LiveId" clId="{EE0790E3-C1EE-4D9F-B31E-E555D0C9EEE2}" dt="2021-06-24T11:06:08.915" v="18238" actId="1036"/>
          <ac:spMkLst>
            <pc:docMk/>
            <pc:sldMk cId="4189980610" sldId="350"/>
            <ac:spMk id="7" creationId="{B7D61634-499E-46CC-9E0C-6D027EDADC28}"/>
          </ac:spMkLst>
        </pc:spChg>
        <pc:spChg chg="add mod">
          <ac:chgData name="Polina Fatourou" userId="9fdd9880b05c9022" providerId="LiveId" clId="{EE0790E3-C1EE-4D9F-B31E-E555D0C9EEE2}" dt="2021-06-30T09:19:54.674" v="20996" actId="2711"/>
          <ac:spMkLst>
            <pc:docMk/>
            <pc:sldMk cId="4189980610" sldId="350"/>
            <ac:spMk id="8" creationId="{61276FAD-6BD0-48F8-8375-7CA538645A40}"/>
          </ac:spMkLst>
        </pc:spChg>
        <pc:spChg chg="del mod">
          <ac:chgData name="Polina Fatourou" userId="9fdd9880b05c9022" providerId="LiveId" clId="{EE0790E3-C1EE-4D9F-B31E-E555D0C9EEE2}" dt="2021-06-24T10:03:00.370" v="17838" actId="478"/>
          <ac:spMkLst>
            <pc:docMk/>
            <pc:sldMk cId="4189980610" sldId="350"/>
            <ac:spMk id="9" creationId="{8CC7BA25-F110-4716-AA51-04D81CB97500}"/>
          </ac:spMkLst>
        </pc:spChg>
        <pc:spChg chg="add mod">
          <ac:chgData name="Polina Fatourou" userId="9fdd9880b05c9022" providerId="LiveId" clId="{EE0790E3-C1EE-4D9F-B31E-E555D0C9EEE2}" dt="2021-06-30T09:13:50.217" v="20892" actId="2711"/>
          <ac:spMkLst>
            <pc:docMk/>
            <pc:sldMk cId="4189980610" sldId="350"/>
            <ac:spMk id="10" creationId="{9516C679-F842-4A6A-88E4-89C747D3418F}"/>
          </ac:spMkLst>
        </pc:spChg>
        <pc:spChg chg="del">
          <ac:chgData name="Polina Fatourou" userId="9fdd9880b05c9022" providerId="LiveId" clId="{EE0790E3-C1EE-4D9F-B31E-E555D0C9EEE2}" dt="2021-06-22T08:23:32.095" v="16887" actId="478"/>
          <ac:spMkLst>
            <pc:docMk/>
            <pc:sldMk cId="4189980610" sldId="350"/>
            <ac:spMk id="10" creationId="{F55FA21E-0D21-4DCF-A585-C79A9FDBD833}"/>
          </ac:spMkLst>
        </pc:spChg>
        <pc:graphicFrameChg chg="mod">
          <ac:chgData name="Polina Fatourou" userId="9fdd9880b05c9022" providerId="LiveId" clId="{EE0790E3-C1EE-4D9F-B31E-E555D0C9EEE2}" dt="2021-06-24T11:06:08.915" v="18238" actId="1036"/>
          <ac:graphicFrameMkLst>
            <pc:docMk/>
            <pc:sldMk cId="4189980610" sldId="350"/>
            <ac:graphicFrameMk id="23" creationId="{45E1A7AC-B268-4DCC-A0A2-F570CCD2945D}"/>
          </ac:graphicFrameMkLst>
        </pc:graphicFrameChg>
      </pc:sldChg>
      <pc:sldChg chg="addSp delSp modSp add mod modAnim">
        <pc:chgData name="Polina Fatourou" userId="9fdd9880b05c9022" providerId="LiveId" clId="{EE0790E3-C1EE-4D9F-B31E-E555D0C9EEE2}" dt="2021-07-27T07:41:28.983" v="22688"/>
        <pc:sldMkLst>
          <pc:docMk/>
          <pc:sldMk cId="873849774" sldId="351"/>
        </pc:sldMkLst>
        <pc:spChg chg="mod">
          <ac:chgData name="Polina Fatourou" userId="9fdd9880b05c9022" providerId="LiveId" clId="{EE0790E3-C1EE-4D9F-B31E-E555D0C9EEE2}" dt="2021-06-22T08:24:43.628" v="16923" actId="1036"/>
          <ac:spMkLst>
            <pc:docMk/>
            <pc:sldMk cId="873849774" sldId="351"/>
            <ac:spMk id="4" creationId="{678EC273-38DB-49AB-91A1-765C8A83D792}"/>
          </ac:spMkLst>
        </pc:spChg>
        <pc:spChg chg="mod">
          <ac:chgData name="Polina Fatourou" userId="9fdd9880b05c9022" providerId="LiveId" clId="{EE0790E3-C1EE-4D9F-B31E-E555D0C9EEE2}" dt="2021-06-22T08:24:43.628" v="16923" actId="1036"/>
          <ac:spMkLst>
            <pc:docMk/>
            <pc:sldMk cId="873849774" sldId="351"/>
            <ac:spMk id="9" creationId="{7155EF33-1624-4687-873E-A117D90F4BC5}"/>
          </ac:spMkLst>
        </pc:spChg>
        <pc:spChg chg="add mod">
          <ac:chgData name="Polina Fatourou" userId="9fdd9880b05c9022" providerId="LiveId" clId="{EE0790E3-C1EE-4D9F-B31E-E555D0C9EEE2}" dt="2021-07-27T06:46:40.724" v="22187" actId="108"/>
          <ac:spMkLst>
            <pc:docMk/>
            <pc:sldMk cId="873849774" sldId="351"/>
            <ac:spMk id="10" creationId="{AA11A539-4358-49CA-AF99-ACA42FAA2F40}"/>
          </ac:spMkLst>
        </pc:spChg>
        <pc:spChg chg="del mod">
          <ac:chgData name="Polina Fatourou" userId="9fdd9880b05c9022" providerId="LiveId" clId="{EE0790E3-C1EE-4D9F-B31E-E555D0C9EEE2}" dt="2021-06-22T07:45:40.570" v="16748" actId="478"/>
          <ac:spMkLst>
            <pc:docMk/>
            <pc:sldMk cId="873849774" sldId="351"/>
            <ac:spMk id="10" creationId="{C960F72C-A998-4BC2-8B70-ACE314D21B4D}"/>
          </ac:spMkLst>
        </pc:spChg>
        <pc:spChg chg="mod">
          <ac:chgData name="Polina Fatourou" userId="9fdd9880b05c9022" providerId="LiveId" clId="{EE0790E3-C1EE-4D9F-B31E-E555D0C9EEE2}" dt="2021-06-22T07:46:03.039" v="16772" actId="1035"/>
          <ac:spMkLst>
            <pc:docMk/>
            <pc:sldMk cId="873849774" sldId="351"/>
            <ac:spMk id="11" creationId="{190CC27D-4B8B-430B-AA20-5437010D04DB}"/>
          </ac:spMkLst>
        </pc:spChg>
        <pc:spChg chg="add mod">
          <ac:chgData name="Polina Fatourou" userId="9fdd9880b05c9022" providerId="LiveId" clId="{EE0790E3-C1EE-4D9F-B31E-E555D0C9EEE2}" dt="2021-07-27T06:21:28.896" v="21515" actId="207"/>
          <ac:spMkLst>
            <pc:docMk/>
            <pc:sldMk cId="873849774" sldId="351"/>
            <ac:spMk id="12" creationId="{85FB643A-F882-424D-A39D-EC91A5F82898}"/>
          </ac:spMkLst>
        </pc:spChg>
        <pc:spChg chg="mod">
          <ac:chgData name="Polina Fatourou" userId="9fdd9880b05c9022" providerId="LiveId" clId="{EE0790E3-C1EE-4D9F-B31E-E555D0C9EEE2}" dt="2021-06-30T09:19:08.244" v="20985" actId="2711"/>
          <ac:spMkLst>
            <pc:docMk/>
            <pc:sldMk cId="873849774" sldId="351"/>
            <ac:spMk id="14" creationId="{0A6F540A-F3B5-4127-85C9-612682ABC391}"/>
          </ac:spMkLst>
        </pc:spChg>
        <pc:spChg chg="mod">
          <ac:chgData name="Polina Fatourou" userId="9fdd9880b05c9022" providerId="LiveId" clId="{EE0790E3-C1EE-4D9F-B31E-E555D0C9EEE2}" dt="2021-06-30T09:12:59.046" v="20881" actId="2711"/>
          <ac:spMkLst>
            <pc:docMk/>
            <pc:sldMk cId="873849774" sldId="351"/>
            <ac:spMk id="54" creationId="{3D002247-80A5-4F47-90BD-9C4DD5B24E52}"/>
          </ac:spMkLst>
        </pc:spChg>
        <pc:graphicFrameChg chg="mod">
          <ac:chgData name="Polina Fatourou" userId="9fdd9880b05c9022" providerId="LiveId" clId="{EE0790E3-C1EE-4D9F-B31E-E555D0C9EEE2}" dt="2021-06-24T10:39:21.884" v="18111" actId="12789"/>
          <ac:graphicFrameMkLst>
            <pc:docMk/>
            <pc:sldMk cId="873849774" sldId="351"/>
            <ac:graphicFrameMk id="23" creationId="{45E1A7AC-B268-4DCC-A0A2-F570CCD2945D}"/>
          </ac:graphicFrameMkLst>
        </pc:graphicFrameChg>
      </pc:sldChg>
      <pc:sldChg chg="modSp add del mod modTransition">
        <pc:chgData name="Polina Fatourou" userId="9fdd9880b05c9022" providerId="LiveId" clId="{EE0790E3-C1EE-4D9F-B31E-E555D0C9EEE2}" dt="2021-06-24T06:55:24.872" v="17180" actId="2696"/>
        <pc:sldMkLst>
          <pc:docMk/>
          <pc:sldMk cId="839843659" sldId="352"/>
        </pc:sldMkLst>
        <pc:spChg chg="mod">
          <ac:chgData name="Polina Fatourou" userId="9fdd9880b05c9022" providerId="LiveId" clId="{EE0790E3-C1EE-4D9F-B31E-E555D0C9EEE2}" dt="2021-06-24T06:53:54.911" v="17164" actId="20577"/>
          <ac:spMkLst>
            <pc:docMk/>
            <pc:sldMk cId="839843659" sldId="352"/>
            <ac:spMk id="11" creationId="{ADD2AA78-C63A-4963-B1C0-B9E9D44DCCF5}"/>
          </ac:spMkLst>
        </pc:spChg>
        <pc:graphicFrameChg chg="mod">
          <ac:chgData name="Polina Fatourou" userId="9fdd9880b05c9022" providerId="LiveId" clId="{EE0790E3-C1EE-4D9F-B31E-E555D0C9EEE2}" dt="2021-06-22T08:43:40.587" v="16999" actId="692"/>
          <ac:graphicFrameMkLst>
            <pc:docMk/>
            <pc:sldMk cId="839843659" sldId="352"/>
            <ac:graphicFrameMk id="6" creationId="{057B538B-C148-4DA2-AEEC-505BF08133D4}"/>
          </ac:graphicFrameMkLst>
        </pc:graphicFrameChg>
        <pc:graphicFrameChg chg="mod">
          <ac:chgData name="Polina Fatourou" userId="9fdd9880b05c9022" providerId="LiveId" clId="{EE0790E3-C1EE-4D9F-B31E-E555D0C9EEE2}" dt="2021-06-22T08:43:17.733" v="16992" actId="692"/>
          <ac:graphicFrameMkLst>
            <pc:docMk/>
            <pc:sldMk cId="839843659" sldId="352"/>
            <ac:graphicFrameMk id="9" creationId="{594082C4-36D8-4911-88F6-AA8BB327B804}"/>
          </ac:graphicFrameMkLst>
        </pc:graphicFrameChg>
      </pc:sldChg>
      <pc:sldChg chg="addSp modSp add mod modAnim">
        <pc:chgData name="Polina Fatourou" userId="9fdd9880b05c9022" providerId="LiveId" clId="{EE0790E3-C1EE-4D9F-B31E-E555D0C9EEE2}" dt="2021-07-27T07:48:02.628" v="22837" actId="1037"/>
        <pc:sldMkLst>
          <pc:docMk/>
          <pc:sldMk cId="1868241328" sldId="353"/>
        </pc:sldMkLst>
        <pc:spChg chg="add mod">
          <ac:chgData name="Polina Fatourou" userId="9fdd9880b05c9022" providerId="LiveId" clId="{EE0790E3-C1EE-4D9F-B31E-E555D0C9EEE2}" dt="2021-07-27T07:48:02.628" v="22837" actId="1037"/>
          <ac:spMkLst>
            <pc:docMk/>
            <pc:sldMk cId="1868241328" sldId="353"/>
            <ac:spMk id="7" creationId="{308148E3-8C2B-4188-83A5-C33AFE99549A}"/>
          </ac:spMkLst>
        </pc:spChg>
        <pc:spChg chg="mod">
          <ac:chgData name="Polina Fatourou" userId="9fdd9880b05c9022" providerId="LiveId" clId="{EE0790E3-C1EE-4D9F-B31E-E555D0C9EEE2}" dt="2021-06-30T09:19:23.521" v="20988" actId="2711"/>
          <ac:spMkLst>
            <pc:docMk/>
            <pc:sldMk cId="1868241328" sldId="353"/>
            <ac:spMk id="8" creationId="{335E14E0-B327-477A-B679-CC1CA8EEBEE4}"/>
          </ac:spMkLst>
        </pc:spChg>
        <pc:spChg chg="add mod">
          <ac:chgData name="Polina Fatourou" userId="9fdd9880b05c9022" providerId="LiveId" clId="{EE0790E3-C1EE-4D9F-B31E-E555D0C9EEE2}" dt="2021-07-27T07:48:02.628" v="22837" actId="1037"/>
          <ac:spMkLst>
            <pc:docMk/>
            <pc:sldMk cId="1868241328" sldId="353"/>
            <ac:spMk id="10" creationId="{F85C9529-2F15-4DF0-9AC5-4E9DC38DC54C}"/>
          </ac:spMkLst>
        </pc:spChg>
        <pc:spChg chg="mod">
          <ac:chgData name="Polina Fatourou" userId="9fdd9880b05c9022" providerId="LiveId" clId="{EE0790E3-C1EE-4D9F-B31E-E555D0C9EEE2}" dt="2021-06-30T09:13:14.058" v="20884" actId="2711"/>
          <ac:spMkLst>
            <pc:docMk/>
            <pc:sldMk cId="1868241328" sldId="353"/>
            <ac:spMk id="11" creationId="{ADD2AA78-C63A-4963-B1C0-B9E9D44DCCF5}"/>
          </ac:spMkLst>
        </pc:spChg>
        <pc:spChg chg="add mod">
          <ac:chgData name="Polina Fatourou" userId="9fdd9880b05c9022" providerId="LiveId" clId="{EE0790E3-C1EE-4D9F-B31E-E555D0C9EEE2}" dt="2021-07-27T07:48:02.628" v="22837" actId="1037"/>
          <ac:spMkLst>
            <pc:docMk/>
            <pc:sldMk cId="1868241328" sldId="353"/>
            <ac:spMk id="12" creationId="{ADD40341-3873-4393-B528-9379D07D5D3C}"/>
          </ac:spMkLst>
        </pc:spChg>
        <pc:spChg chg="add mod">
          <ac:chgData name="Polina Fatourou" userId="9fdd9880b05c9022" providerId="LiveId" clId="{EE0790E3-C1EE-4D9F-B31E-E555D0C9EEE2}" dt="2021-07-27T07:47:21.788" v="22774" actId="1038"/>
          <ac:spMkLst>
            <pc:docMk/>
            <pc:sldMk cId="1868241328" sldId="353"/>
            <ac:spMk id="13" creationId="{461FD672-6CDD-46B4-9D94-EFD7F0E01198}"/>
          </ac:spMkLst>
        </pc:spChg>
        <pc:spChg chg="mod">
          <ac:chgData name="Polina Fatourou" userId="9fdd9880b05c9022" providerId="LiveId" clId="{EE0790E3-C1EE-4D9F-B31E-E555D0C9EEE2}" dt="2021-06-24T11:00:13.638" v="18130"/>
          <ac:spMkLst>
            <pc:docMk/>
            <pc:sldMk cId="1868241328" sldId="353"/>
            <ac:spMk id="14" creationId="{FF88E1FB-74BE-42BD-992F-54CBCBF81AE0}"/>
          </ac:spMkLst>
        </pc:spChg>
        <pc:spChg chg="add mod">
          <ac:chgData name="Polina Fatourou" userId="9fdd9880b05c9022" providerId="LiveId" clId="{EE0790E3-C1EE-4D9F-B31E-E555D0C9EEE2}" dt="2021-07-27T07:47:21.788" v="22774" actId="1038"/>
          <ac:spMkLst>
            <pc:docMk/>
            <pc:sldMk cId="1868241328" sldId="353"/>
            <ac:spMk id="15" creationId="{80288D08-1045-4736-87A0-F8D0327F11A4}"/>
          </ac:spMkLst>
        </pc:spChg>
        <pc:spChg chg="add mod">
          <ac:chgData name="Polina Fatourou" userId="9fdd9880b05c9022" providerId="LiveId" clId="{EE0790E3-C1EE-4D9F-B31E-E555D0C9EEE2}" dt="2021-07-27T07:47:21.788" v="22774" actId="1038"/>
          <ac:spMkLst>
            <pc:docMk/>
            <pc:sldMk cId="1868241328" sldId="353"/>
            <ac:spMk id="16" creationId="{815F0AA5-49D6-409C-A77E-F83FEE89C04D}"/>
          </ac:spMkLst>
        </pc:spChg>
        <pc:graphicFrameChg chg="mod">
          <ac:chgData name="Polina Fatourou" userId="9fdd9880b05c9022" providerId="LiveId" clId="{EE0790E3-C1EE-4D9F-B31E-E555D0C9EEE2}" dt="2021-06-24T10:59:18.526" v="18129" actId="1035"/>
          <ac:graphicFrameMkLst>
            <pc:docMk/>
            <pc:sldMk cId="1868241328" sldId="353"/>
            <ac:graphicFrameMk id="6" creationId="{057B538B-C148-4DA2-AEEC-505BF08133D4}"/>
          </ac:graphicFrameMkLst>
        </pc:graphicFrameChg>
        <pc:graphicFrameChg chg="mod">
          <ac:chgData name="Polina Fatourou" userId="9fdd9880b05c9022" providerId="LiveId" clId="{EE0790E3-C1EE-4D9F-B31E-E555D0C9EEE2}" dt="2021-06-24T10:59:18.526" v="18129" actId="1035"/>
          <ac:graphicFrameMkLst>
            <pc:docMk/>
            <pc:sldMk cId="1868241328" sldId="353"/>
            <ac:graphicFrameMk id="9" creationId="{594082C4-36D8-4911-88F6-AA8BB327B804}"/>
          </ac:graphicFrameMkLst>
        </pc:graphicFrameChg>
      </pc:sldChg>
      <pc:sldChg chg="addSp delSp modSp add mod">
        <pc:chgData name="Polina Fatourou" userId="9fdd9880b05c9022" providerId="LiveId" clId="{EE0790E3-C1EE-4D9F-B31E-E555D0C9EEE2}" dt="2021-06-30T09:19:26.499" v="20989" actId="2711"/>
        <pc:sldMkLst>
          <pc:docMk/>
          <pc:sldMk cId="855548050" sldId="354"/>
        </pc:sldMkLst>
        <pc:spChg chg="add del mod">
          <ac:chgData name="Polina Fatourou" userId="9fdd9880b05c9022" providerId="LiveId" clId="{EE0790E3-C1EE-4D9F-B31E-E555D0C9EEE2}" dt="2021-06-24T06:54:22.685" v="17170" actId="478"/>
          <ac:spMkLst>
            <pc:docMk/>
            <pc:sldMk cId="855548050" sldId="354"/>
            <ac:spMk id="3" creationId="{A8C134EF-3F9A-4727-B3BB-069ECFE3279D}"/>
          </ac:spMkLst>
        </pc:spChg>
        <pc:spChg chg="mod">
          <ac:chgData name="Polina Fatourou" userId="9fdd9880b05c9022" providerId="LiveId" clId="{EE0790E3-C1EE-4D9F-B31E-E555D0C9EEE2}" dt="2021-06-30T09:19:26.499" v="20989" actId="2711"/>
          <ac:spMkLst>
            <pc:docMk/>
            <pc:sldMk cId="855548050" sldId="354"/>
            <ac:spMk id="8" creationId="{335E14E0-B327-477A-B679-CC1CA8EEBEE4}"/>
          </ac:spMkLst>
        </pc:spChg>
        <pc:spChg chg="del mod">
          <ac:chgData name="Polina Fatourou" userId="9fdd9880b05c9022" providerId="LiveId" clId="{EE0790E3-C1EE-4D9F-B31E-E555D0C9EEE2}" dt="2021-06-24T06:54:20.972" v="17169" actId="478"/>
          <ac:spMkLst>
            <pc:docMk/>
            <pc:sldMk cId="855548050" sldId="354"/>
            <ac:spMk id="11" creationId="{ADD2AA78-C63A-4963-B1C0-B9E9D44DCCF5}"/>
          </ac:spMkLst>
        </pc:spChg>
        <pc:spChg chg="add mod">
          <ac:chgData name="Polina Fatourou" userId="9fdd9880b05c9022" providerId="LiveId" clId="{EE0790E3-C1EE-4D9F-B31E-E555D0C9EEE2}" dt="2021-06-30T09:13:18.748" v="20885" actId="2711"/>
          <ac:spMkLst>
            <pc:docMk/>
            <pc:sldMk cId="855548050" sldId="354"/>
            <ac:spMk id="12" creationId="{E667072E-34EA-4396-9167-7A7E2FADD10C}"/>
          </ac:spMkLst>
        </pc:spChg>
        <pc:spChg chg="mod">
          <ac:chgData name="Polina Fatourou" userId="9fdd9880b05c9022" providerId="LiveId" clId="{EE0790E3-C1EE-4D9F-B31E-E555D0C9EEE2}" dt="2021-06-28T07:53:03.311" v="18469" actId="20577"/>
          <ac:spMkLst>
            <pc:docMk/>
            <pc:sldMk cId="855548050" sldId="354"/>
            <ac:spMk id="14" creationId="{FF88E1FB-74BE-42BD-992F-54CBCBF81AE0}"/>
          </ac:spMkLst>
        </pc:spChg>
        <pc:graphicFrameChg chg="del">
          <ac:chgData name="Polina Fatourou" userId="9fdd9880b05c9022" providerId="LiveId" clId="{EE0790E3-C1EE-4D9F-B31E-E555D0C9EEE2}" dt="2021-06-22T09:03:01.388" v="17051" actId="478"/>
          <ac:graphicFrameMkLst>
            <pc:docMk/>
            <pc:sldMk cId="855548050" sldId="354"/>
            <ac:graphicFrameMk id="6" creationId="{057B538B-C148-4DA2-AEEC-505BF08133D4}"/>
          </ac:graphicFrameMkLst>
        </pc:graphicFrameChg>
        <pc:graphicFrameChg chg="add del mod">
          <ac:chgData name="Polina Fatourou" userId="9fdd9880b05c9022" providerId="LiveId" clId="{EE0790E3-C1EE-4D9F-B31E-E555D0C9EEE2}" dt="2021-06-22T09:01:35.645" v="17032" actId="478"/>
          <ac:graphicFrameMkLst>
            <pc:docMk/>
            <pc:sldMk cId="855548050" sldId="354"/>
            <ac:graphicFrameMk id="7" creationId="{0BC90288-10F5-4DA0-AB7A-51207944BD3A}"/>
          </ac:graphicFrameMkLst>
        </pc:graphicFrameChg>
        <pc:graphicFrameChg chg="mod">
          <ac:chgData name="Polina Fatourou" userId="9fdd9880b05c9022" providerId="LiveId" clId="{EE0790E3-C1EE-4D9F-B31E-E555D0C9EEE2}" dt="2021-06-24T11:02:38.664" v="18167" actId="404"/>
          <ac:graphicFrameMkLst>
            <pc:docMk/>
            <pc:sldMk cId="855548050" sldId="354"/>
            <ac:graphicFrameMk id="9" creationId="{594082C4-36D8-4911-88F6-AA8BB327B804}"/>
          </ac:graphicFrameMkLst>
        </pc:graphicFrameChg>
        <pc:graphicFrameChg chg="add mod">
          <ac:chgData name="Polina Fatourou" userId="9fdd9880b05c9022" providerId="LiveId" clId="{EE0790E3-C1EE-4D9F-B31E-E555D0C9EEE2}" dt="2021-06-24T11:02:41.661" v="18168" actId="404"/>
          <ac:graphicFrameMkLst>
            <pc:docMk/>
            <pc:sldMk cId="855548050" sldId="354"/>
            <ac:graphicFrameMk id="10" creationId="{17615701-ECBE-476C-ABC5-F203F4AFBE5A}"/>
          </ac:graphicFrameMkLst>
        </pc:graphicFrameChg>
      </pc:sldChg>
      <pc:sldChg chg="addSp delSp modSp add del mod">
        <pc:chgData name="Polina Fatourou" userId="9fdd9880b05c9022" providerId="LiveId" clId="{EE0790E3-C1EE-4D9F-B31E-E555D0C9EEE2}" dt="2021-06-24T06:54:10.639" v="17168" actId="2696"/>
        <pc:sldMkLst>
          <pc:docMk/>
          <pc:sldMk cId="2943848800" sldId="355"/>
        </pc:sldMkLst>
        <pc:spChg chg="del">
          <ac:chgData name="Polina Fatourou" userId="9fdd9880b05c9022" providerId="LiveId" clId="{EE0790E3-C1EE-4D9F-B31E-E555D0C9EEE2}" dt="2021-06-24T06:45:54.260" v="17100" actId="478"/>
          <ac:spMkLst>
            <pc:docMk/>
            <pc:sldMk cId="2943848800" sldId="355"/>
            <ac:spMk id="14" creationId="{FF88E1FB-74BE-42BD-992F-54CBCBF81AE0}"/>
          </ac:spMkLst>
        </pc:spChg>
        <pc:graphicFrameChg chg="del mod">
          <ac:chgData name="Polina Fatourou" userId="9fdd9880b05c9022" providerId="LiveId" clId="{EE0790E3-C1EE-4D9F-B31E-E555D0C9EEE2}" dt="2021-06-24T06:51:07.137" v="17144" actId="478"/>
          <ac:graphicFrameMkLst>
            <pc:docMk/>
            <pc:sldMk cId="2943848800" sldId="355"/>
            <ac:graphicFrameMk id="6" creationId="{057B538B-C148-4DA2-AEEC-505BF08133D4}"/>
          </ac:graphicFrameMkLst>
        </pc:graphicFrameChg>
        <pc:graphicFrameChg chg="add del mod">
          <ac:chgData name="Polina Fatourou" userId="9fdd9880b05c9022" providerId="LiveId" clId="{EE0790E3-C1EE-4D9F-B31E-E555D0C9EEE2}" dt="2021-06-24T06:51:07.938" v="17145" actId="478"/>
          <ac:graphicFrameMkLst>
            <pc:docMk/>
            <pc:sldMk cId="2943848800" sldId="355"/>
            <ac:graphicFrameMk id="7" creationId="{749B3B32-20A1-4145-872E-91FC3B70B477}"/>
          </ac:graphicFrameMkLst>
        </pc:graphicFrameChg>
        <pc:graphicFrameChg chg="del mod">
          <ac:chgData name="Polina Fatourou" userId="9fdd9880b05c9022" providerId="LiveId" clId="{EE0790E3-C1EE-4D9F-B31E-E555D0C9EEE2}" dt="2021-06-24T06:51:06.212" v="17143" actId="478"/>
          <ac:graphicFrameMkLst>
            <pc:docMk/>
            <pc:sldMk cId="2943848800" sldId="355"/>
            <ac:graphicFrameMk id="9" creationId="{594082C4-36D8-4911-88F6-AA8BB327B804}"/>
          </ac:graphicFrameMkLst>
        </pc:graphicFrameChg>
        <pc:graphicFrameChg chg="add del mod">
          <ac:chgData name="Polina Fatourou" userId="9fdd9880b05c9022" providerId="LiveId" clId="{EE0790E3-C1EE-4D9F-B31E-E555D0C9EEE2}" dt="2021-06-24T06:51:08.475" v="17146" actId="478"/>
          <ac:graphicFrameMkLst>
            <pc:docMk/>
            <pc:sldMk cId="2943848800" sldId="355"/>
            <ac:graphicFrameMk id="10" creationId="{D57DF934-396C-4C4C-9D80-7C7D1AB6EE73}"/>
          </ac:graphicFrameMkLst>
        </pc:graphicFrameChg>
      </pc:sldChg>
      <pc:sldChg chg="add del">
        <pc:chgData name="Polina Fatourou" userId="9fdd9880b05c9022" providerId="LiveId" clId="{EE0790E3-C1EE-4D9F-B31E-E555D0C9EEE2}" dt="2021-06-24T06:55:15.307" v="17178"/>
        <pc:sldMkLst>
          <pc:docMk/>
          <pc:sldMk cId="3569474884" sldId="355"/>
        </pc:sldMkLst>
      </pc:sldChg>
      <pc:sldChg chg="delSp modSp add mod delAnim">
        <pc:chgData name="Polina Fatourou" userId="9fdd9880b05c9022" providerId="LiveId" clId="{EE0790E3-C1EE-4D9F-B31E-E555D0C9EEE2}" dt="2021-07-27T07:38:13.811" v="22643" actId="404"/>
        <pc:sldMkLst>
          <pc:docMk/>
          <pc:sldMk cId="4218693716" sldId="355"/>
        </pc:sldMkLst>
        <pc:spChg chg="del">
          <ac:chgData name="Polina Fatourou" userId="9fdd9880b05c9022" providerId="LiveId" clId="{EE0790E3-C1EE-4D9F-B31E-E555D0C9EEE2}" dt="2021-06-24T08:15:50.931" v="17355" actId="478"/>
          <ac:spMkLst>
            <pc:docMk/>
            <pc:sldMk cId="4218693716" sldId="355"/>
            <ac:spMk id="6" creationId="{F073ABA7-DD57-439A-8B53-A6BC4C4097FF}"/>
          </ac:spMkLst>
        </pc:spChg>
        <pc:spChg chg="mod">
          <ac:chgData name="Polina Fatourou" userId="9fdd9880b05c9022" providerId="LiveId" clId="{EE0790E3-C1EE-4D9F-B31E-E555D0C9EEE2}" dt="2021-06-30T09:18:36.416" v="20977" actId="2711"/>
          <ac:spMkLst>
            <pc:docMk/>
            <pc:sldMk cId="4218693716" sldId="355"/>
            <ac:spMk id="8" creationId="{335E14E0-B327-477A-B679-CC1CA8EEBEE4}"/>
          </ac:spMkLst>
        </pc:spChg>
        <pc:spChg chg="mod">
          <ac:chgData name="Polina Fatourou" userId="9fdd9880b05c9022" providerId="LiveId" clId="{EE0790E3-C1EE-4D9F-B31E-E555D0C9EEE2}" dt="2021-07-27T07:35:28.237" v="22623" actId="20577"/>
          <ac:spMkLst>
            <pc:docMk/>
            <pc:sldMk cId="4218693716" sldId="355"/>
            <ac:spMk id="9" creationId="{20A017FA-7A32-44DD-AECB-A4C75603B65E}"/>
          </ac:spMkLst>
        </pc:spChg>
        <pc:graphicFrameChg chg="mod">
          <ac:chgData name="Polina Fatourou" userId="9fdd9880b05c9022" providerId="LiveId" clId="{EE0790E3-C1EE-4D9F-B31E-E555D0C9EEE2}" dt="2021-07-27T07:38:13.811" v="22643" actId="404"/>
          <ac:graphicFrameMkLst>
            <pc:docMk/>
            <pc:sldMk cId="4218693716" sldId="355"/>
            <ac:graphicFrameMk id="10" creationId="{37C9BBB3-E9BA-4511-8A75-061ECBBB5DE6}"/>
          </ac:graphicFrameMkLst>
        </pc:graphicFrameChg>
      </pc:sldChg>
      <pc:sldChg chg="addSp delSp modSp add mod ord modTransition">
        <pc:chgData name="Polina Fatourou" userId="9fdd9880b05c9022" providerId="LiveId" clId="{EE0790E3-C1EE-4D9F-B31E-E555D0C9EEE2}" dt="2021-07-27T07:35:13.911" v="22621" actId="255"/>
        <pc:sldMkLst>
          <pc:docMk/>
          <pc:sldMk cId="2459161011" sldId="356"/>
        </pc:sldMkLst>
        <pc:spChg chg="mod">
          <ac:chgData name="Polina Fatourou" userId="9fdd9880b05c9022" providerId="LiveId" clId="{EE0790E3-C1EE-4D9F-B31E-E555D0C9EEE2}" dt="2021-06-29T07:16:12.320" v="20387" actId="1036"/>
          <ac:spMkLst>
            <pc:docMk/>
            <pc:sldMk cId="2459161011" sldId="356"/>
            <ac:spMk id="3" creationId="{B2B8597C-A262-456E-89C4-345BDBF05650}"/>
          </ac:spMkLst>
        </pc:spChg>
        <pc:spChg chg="add del mod">
          <ac:chgData name="Polina Fatourou" userId="9fdd9880b05c9022" providerId="LiveId" clId="{EE0790E3-C1EE-4D9F-B31E-E555D0C9EEE2}" dt="2021-06-24T08:40:49.400" v="17517" actId="478"/>
          <ac:spMkLst>
            <pc:docMk/>
            <pc:sldMk cId="2459161011" sldId="356"/>
            <ac:spMk id="4" creationId="{3D8EF383-BED9-4473-BC67-8BCEE9E87289}"/>
          </ac:spMkLst>
        </pc:spChg>
        <pc:spChg chg="mod ord">
          <ac:chgData name="Polina Fatourou" userId="9fdd9880b05c9022" providerId="LiveId" clId="{EE0790E3-C1EE-4D9F-B31E-E555D0C9EEE2}" dt="2021-06-29T07:16:23.939" v="20391" actId="167"/>
          <ac:spMkLst>
            <pc:docMk/>
            <pc:sldMk cId="2459161011" sldId="356"/>
            <ac:spMk id="5" creationId="{0380BA53-43FD-46FC-B4C1-05EEAE635714}"/>
          </ac:spMkLst>
        </pc:spChg>
        <pc:spChg chg="mod">
          <ac:chgData name="Polina Fatourou" userId="9fdd9880b05c9022" providerId="LiveId" clId="{EE0790E3-C1EE-4D9F-B31E-E555D0C9EEE2}" dt="2021-06-29T07:16:12.320" v="20387" actId="1036"/>
          <ac:spMkLst>
            <pc:docMk/>
            <pc:sldMk cId="2459161011" sldId="356"/>
            <ac:spMk id="7" creationId="{B7D61634-499E-46CC-9E0C-6D027EDADC28}"/>
          </ac:spMkLst>
        </pc:spChg>
        <pc:spChg chg="add mod">
          <ac:chgData name="Polina Fatourou" userId="9fdd9880b05c9022" providerId="LiveId" clId="{EE0790E3-C1EE-4D9F-B31E-E555D0C9EEE2}" dt="2021-06-30T09:18:27.804" v="20976" actId="2711"/>
          <ac:spMkLst>
            <pc:docMk/>
            <pc:sldMk cId="2459161011" sldId="356"/>
            <ac:spMk id="8" creationId="{8AB89F4D-500C-46E7-87D9-458CFA5C0176}"/>
          </ac:spMkLst>
        </pc:spChg>
        <pc:spChg chg="add mod">
          <ac:chgData name="Polina Fatourou" userId="9fdd9880b05c9022" providerId="LiveId" clId="{EE0790E3-C1EE-4D9F-B31E-E555D0C9EEE2}" dt="2021-07-27T07:35:13.911" v="22621" actId="255"/>
          <ac:spMkLst>
            <pc:docMk/>
            <pc:sldMk cId="2459161011" sldId="356"/>
            <ac:spMk id="9" creationId="{FCB7BAF7-D314-4C87-8E6D-A2C5C06B8CB0}"/>
          </ac:spMkLst>
        </pc:spChg>
        <pc:spChg chg="del">
          <ac:chgData name="Polina Fatourou" userId="9fdd9880b05c9022" providerId="LiveId" clId="{EE0790E3-C1EE-4D9F-B31E-E555D0C9EEE2}" dt="2021-06-24T08:40:45.221" v="17516" actId="478"/>
          <ac:spMkLst>
            <pc:docMk/>
            <pc:sldMk cId="2459161011" sldId="356"/>
            <ac:spMk id="11" creationId="{7B2C0195-3B04-49DD-9687-744E7737D894}"/>
          </ac:spMkLst>
        </pc:spChg>
        <pc:spChg chg="del mod">
          <ac:chgData name="Polina Fatourou" userId="9fdd9880b05c9022" providerId="LiveId" clId="{EE0790E3-C1EE-4D9F-B31E-E555D0C9EEE2}" dt="2021-06-24T08:39:23.259" v="17478" actId="478"/>
          <ac:spMkLst>
            <pc:docMk/>
            <pc:sldMk cId="2459161011" sldId="356"/>
            <ac:spMk id="12" creationId="{AE30C67B-D605-41F1-9507-9580F269D3EA}"/>
          </ac:spMkLst>
        </pc:spChg>
        <pc:spChg chg="add del mod">
          <ac:chgData name="Polina Fatourou" userId="9fdd9880b05c9022" providerId="LiveId" clId="{EE0790E3-C1EE-4D9F-B31E-E555D0C9EEE2}" dt="2021-06-29T07:14:12.979" v="20293" actId="478"/>
          <ac:spMkLst>
            <pc:docMk/>
            <pc:sldMk cId="2459161011" sldId="356"/>
            <ac:spMk id="13" creationId="{5D98EA8D-8406-4F96-821A-82C998FAE805}"/>
          </ac:spMkLst>
        </pc:spChg>
        <pc:graphicFrameChg chg="mod">
          <ac:chgData name="Polina Fatourou" userId="9fdd9880b05c9022" providerId="LiveId" clId="{EE0790E3-C1EE-4D9F-B31E-E555D0C9EEE2}" dt="2021-06-29T07:16:17.810" v="20388" actId="167"/>
          <ac:graphicFrameMkLst>
            <pc:docMk/>
            <pc:sldMk cId="2459161011" sldId="356"/>
            <ac:graphicFrameMk id="23" creationId="{45E1A7AC-B268-4DCC-A0A2-F570CCD2945D}"/>
          </ac:graphicFrameMkLst>
        </pc:graphicFrameChg>
      </pc:sldChg>
      <pc:sldChg chg="delSp modSp add del">
        <pc:chgData name="Polina Fatourou" userId="9fdd9880b05c9022" providerId="LiveId" clId="{EE0790E3-C1EE-4D9F-B31E-E555D0C9EEE2}" dt="2021-06-28T07:25:33.405" v="18443" actId="2696"/>
        <pc:sldMkLst>
          <pc:docMk/>
          <pc:sldMk cId="3808003385" sldId="357"/>
        </pc:sldMkLst>
        <pc:spChg chg="mod">
          <ac:chgData name="Polina Fatourou" userId="9fdd9880b05c9022" providerId="LiveId" clId="{EE0790E3-C1EE-4D9F-B31E-E555D0C9EEE2}" dt="2021-06-24T11:01:58.813" v="18166" actId="13926"/>
          <ac:spMkLst>
            <pc:docMk/>
            <pc:sldMk cId="3808003385" sldId="357"/>
            <ac:spMk id="12" creationId="{E667072E-34EA-4396-9167-7A7E2FADD10C}"/>
          </ac:spMkLst>
        </pc:spChg>
        <pc:spChg chg="del">
          <ac:chgData name="Polina Fatourou" userId="9fdd9880b05c9022" providerId="LiveId" clId="{EE0790E3-C1EE-4D9F-B31E-E555D0C9EEE2}" dt="2021-06-24T11:01:50.245" v="18157" actId="478"/>
          <ac:spMkLst>
            <pc:docMk/>
            <pc:sldMk cId="3808003385" sldId="357"/>
            <ac:spMk id="14" creationId="{FF88E1FB-74BE-42BD-992F-54CBCBF81AE0}"/>
          </ac:spMkLst>
        </pc:spChg>
        <pc:graphicFrameChg chg="del">
          <ac:chgData name="Polina Fatourou" userId="9fdd9880b05c9022" providerId="LiveId" clId="{EE0790E3-C1EE-4D9F-B31E-E555D0C9EEE2}" dt="2021-06-24T11:01:47.782" v="18156" actId="478"/>
          <ac:graphicFrameMkLst>
            <pc:docMk/>
            <pc:sldMk cId="3808003385" sldId="357"/>
            <ac:graphicFrameMk id="9" creationId="{594082C4-36D8-4911-88F6-AA8BB327B804}"/>
          </ac:graphicFrameMkLst>
        </pc:graphicFrameChg>
        <pc:graphicFrameChg chg="del">
          <ac:chgData name="Polina Fatourou" userId="9fdd9880b05c9022" providerId="LiveId" clId="{EE0790E3-C1EE-4D9F-B31E-E555D0C9EEE2}" dt="2021-06-24T11:01:47.782" v="18156" actId="478"/>
          <ac:graphicFrameMkLst>
            <pc:docMk/>
            <pc:sldMk cId="3808003385" sldId="357"/>
            <ac:graphicFrameMk id="10" creationId="{17615701-ECBE-476C-ABC5-F203F4AFBE5A}"/>
          </ac:graphicFrameMkLst>
        </pc:graphicFrameChg>
      </pc:sldChg>
      <pc:sldChg chg="addSp delSp modSp add mod ord modAnim">
        <pc:chgData name="Polina Fatourou" userId="9fdd9880b05c9022" providerId="LiveId" clId="{EE0790E3-C1EE-4D9F-B31E-E555D0C9EEE2}" dt="2021-07-29T09:00:11.152" v="22886" actId="27918"/>
        <pc:sldMkLst>
          <pc:docMk/>
          <pc:sldMk cId="811697680" sldId="358"/>
        </pc:sldMkLst>
        <pc:spChg chg="add mod">
          <ac:chgData name="Polina Fatourou" userId="9fdd9880b05c9022" providerId="LiveId" clId="{EE0790E3-C1EE-4D9F-B31E-E555D0C9EEE2}" dt="2021-06-28T07:56:08.141" v="18498" actId="1037"/>
          <ac:spMkLst>
            <pc:docMk/>
            <pc:sldMk cId="811697680" sldId="358"/>
            <ac:spMk id="2" creationId="{555B264B-E101-4A90-B14E-E15E13920435}"/>
          </ac:spMkLst>
        </pc:spChg>
        <pc:spChg chg="mod">
          <ac:chgData name="Polina Fatourou" userId="9fdd9880b05c9022" providerId="LiveId" clId="{EE0790E3-C1EE-4D9F-B31E-E555D0C9EEE2}" dt="2021-06-28T07:19:16.917" v="18440" actId="1036"/>
          <ac:spMkLst>
            <pc:docMk/>
            <pc:sldMk cId="811697680" sldId="358"/>
            <ac:spMk id="3" creationId="{B2B8597C-A262-456E-89C4-345BDBF05650}"/>
          </ac:spMkLst>
        </pc:spChg>
        <pc:spChg chg="mod ord">
          <ac:chgData name="Polina Fatourou" userId="9fdd9880b05c9022" providerId="LiveId" clId="{EE0790E3-C1EE-4D9F-B31E-E555D0C9EEE2}" dt="2021-06-28T07:20:00.781" v="18442" actId="167"/>
          <ac:spMkLst>
            <pc:docMk/>
            <pc:sldMk cId="811697680" sldId="358"/>
            <ac:spMk id="5" creationId="{0380BA53-43FD-46FC-B4C1-05EEAE635714}"/>
          </ac:spMkLst>
        </pc:spChg>
        <pc:spChg chg="mod">
          <ac:chgData name="Polina Fatourou" userId="9fdd9880b05c9022" providerId="LiveId" clId="{EE0790E3-C1EE-4D9F-B31E-E555D0C9EEE2}" dt="2021-06-28T07:19:16.917" v="18440" actId="1036"/>
          <ac:spMkLst>
            <pc:docMk/>
            <pc:sldMk cId="811697680" sldId="358"/>
            <ac:spMk id="7" creationId="{B7D61634-499E-46CC-9E0C-6D027EDADC28}"/>
          </ac:spMkLst>
        </pc:spChg>
        <pc:spChg chg="mod">
          <ac:chgData name="Polina Fatourou" userId="9fdd9880b05c9022" providerId="LiveId" clId="{EE0790E3-C1EE-4D9F-B31E-E555D0C9EEE2}" dt="2021-06-30T09:19:30.254" v="20990" actId="2711"/>
          <ac:spMkLst>
            <pc:docMk/>
            <pc:sldMk cId="811697680" sldId="358"/>
            <ac:spMk id="8" creationId="{881E6949-676B-458E-A7CA-2ECB94A18B6C}"/>
          </ac:spMkLst>
        </pc:spChg>
        <pc:spChg chg="add mod">
          <ac:chgData name="Polina Fatourou" userId="9fdd9880b05c9022" providerId="LiveId" clId="{EE0790E3-C1EE-4D9F-B31E-E555D0C9EEE2}" dt="2021-06-30T09:13:23.268" v="20886" actId="2711"/>
          <ac:spMkLst>
            <pc:docMk/>
            <pc:sldMk cId="811697680" sldId="358"/>
            <ac:spMk id="9" creationId="{65B89121-7B83-4FFE-81FD-02CCF3B925B9}"/>
          </ac:spMkLst>
        </pc:spChg>
        <pc:spChg chg="del">
          <ac:chgData name="Polina Fatourou" userId="9fdd9880b05c9022" providerId="LiveId" clId="{EE0790E3-C1EE-4D9F-B31E-E555D0C9EEE2}" dt="2021-06-28T07:17:07.314" v="18258" actId="478"/>
          <ac:spMkLst>
            <pc:docMk/>
            <pc:sldMk cId="811697680" sldId="358"/>
            <ac:spMk id="10" creationId="{AA5C1D96-2A43-4F23-9173-F69C10FC9568}"/>
          </ac:spMkLst>
        </pc:spChg>
        <pc:graphicFrameChg chg="mod">
          <ac:chgData name="Polina Fatourou" userId="9fdd9880b05c9022" providerId="LiveId" clId="{EE0790E3-C1EE-4D9F-B31E-E555D0C9EEE2}" dt="2021-06-28T07:18:48.999" v="18269" actId="167"/>
          <ac:graphicFrameMkLst>
            <pc:docMk/>
            <pc:sldMk cId="811697680" sldId="358"/>
            <ac:graphicFrameMk id="23" creationId="{45E1A7AC-B268-4DCC-A0A2-F570CCD2945D}"/>
          </ac:graphicFrameMkLst>
        </pc:graphicFrameChg>
      </pc:sldChg>
      <pc:sldChg chg="addSp delSp modSp add mod delAnim modAnim">
        <pc:chgData name="Polina Fatourou" userId="9fdd9880b05c9022" providerId="LiveId" clId="{EE0790E3-C1EE-4D9F-B31E-E555D0C9EEE2}" dt="2021-06-30T09:17:33.385" v="20964" actId="2711"/>
        <pc:sldMkLst>
          <pc:docMk/>
          <pc:sldMk cId="1518419047" sldId="359"/>
        </pc:sldMkLst>
        <pc:spChg chg="mod">
          <ac:chgData name="Polina Fatourou" userId="9fdd9880b05c9022" providerId="LiveId" clId="{EE0790E3-C1EE-4D9F-B31E-E555D0C9EEE2}" dt="2021-06-28T08:24:13.136" v="19104" actId="1035"/>
          <ac:spMkLst>
            <pc:docMk/>
            <pc:sldMk cId="1518419047" sldId="359"/>
            <ac:spMk id="3" creationId="{B2B8597C-A262-456E-89C4-345BDBF05650}"/>
          </ac:spMkLst>
        </pc:spChg>
        <pc:spChg chg="mod">
          <ac:chgData name="Polina Fatourou" userId="9fdd9880b05c9022" providerId="LiveId" clId="{EE0790E3-C1EE-4D9F-B31E-E555D0C9EEE2}" dt="2021-06-28T08:24:43.859" v="19108" actId="14100"/>
          <ac:spMkLst>
            <pc:docMk/>
            <pc:sldMk cId="1518419047" sldId="359"/>
            <ac:spMk id="7" creationId="{B7D61634-499E-46CC-9E0C-6D027EDADC28}"/>
          </ac:spMkLst>
        </pc:spChg>
        <pc:spChg chg="mod">
          <ac:chgData name="Polina Fatourou" userId="9fdd9880b05c9022" providerId="LiveId" clId="{EE0790E3-C1EE-4D9F-B31E-E555D0C9EEE2}" dt="2021-06-30T09:17:33.385" v="20964" actId="2711"/>
          <ac:spMkLst>
            <pc:docMk/>
            <pc:sldMk cId="1518419047" sldId="359"/>
            <ac:spMk id="8" creationId="{335E14E0-B327-477A-B679-CC1CA8EEBEE4}"/>
          </ac:spMkLst>
        </pc:spChg>
        <pc:spChg chg="del mod">
          <ac:chgData name="Polina Fatourou" userId="9fdd9880b05c9022" providerId="LiveId" clId="{EE0790E3-C1EE-4D9F-B31E-E555D0C9EEE2}" dt="2021-06-28T08:18:13.734" v="18836" actId="478"/>
          <ac:spMkLst>
            <pc:docMk/>
            <pc:sldMk cId="1518419047" sldId="359"/>
            <ac:spMk id="9" creationId="{396DAF07-4068-4D1A-8796-A7CA1AE63C46}"/>
          </ac:spMkLst>
        </pc:spChg>
        <pc:spChg chg="mod">
          <ac:chgData name="Polina Fatourou" userId="9fdd9880b05c9022" providerId="LiveId" clId="{EE0790E3-C1EE-4D9F-B31E-E555D0C9EEE2}" dt="2021-06-30T09:11:23.590" v="20860" actId="2711"/>
          <ac:spMkLst>
            <pc:docMk/>
            <pc:sldMk cId="1518419047" sldId="359"/>
            <ac:spMk id="10" creationId="{3D9417FA-03D1-4437-9E50-8332B79BE300}"/>
          </ac:spMkLst>
        </pc:spChg>
        <pc:spChg chg="add mod ord">
          <ac:chgData name="Polina Fatourou" userId="9fdd9880b05c9022" providerId="LiveId" clId="{EE0790E3-C1EE-4D9F-B31E-E555D0C9EEE2}" dt="2021-06-28T08:26:06.796" v="19112" actId="167"/>
          <ac:spMkLst>
            <pc:docMk/>
            <pc:sldMk cId="1518419047" sldId="359"/>
            <ac:spMk id="11" creationId="{D6E9B33E-D1AC-4DDA-953D-09327D6081D5}"/>
          </ac:spMkLst>
        </pc:spChg>
        <pc:graphicFrameChg chg="add mod">
          <ac:chgData name="Polina Fatourou" userId="9fdd9880b05c9022" providerId="LiveId" clId="{EE0790E3-C1EE-4D9F-B31E-E555D0C9EEE2}" dt="2021-06-28T08:19:44.710" v="18869" actId="167"/>
          <ac:graphicFrameMkLst>
            <pc:docMk/>
            <pc:sldMk cId="1518419047" sldId="359"/>
            <ac:graphicFrameMk id="12" creationId="{B49ACDC3-BA3C-4F85-8DD3-77B77D04F138}"/>
          </ac:graphicFrameMkLst>
        </pc:graphicFrameChg>
        <pc:graphicFrameChg chg="del mod">
          <ac:chgData name="Polina Fatourou" userId="9fdd9880b05c9022" providerId="LiveId" clId="{EE0790E3-C1EE-4D9F-B31E-E555D0C9EEE2}" dt="2021-06-28T08:19:18.779" v="18862" actId="478"/>
          <ac:graphicFrameMkLst>
            <pc:docMk/>
            <pc:sldMk cId="1518419047" sldId="359"/>
            <ac:graphicFrameMk id="23" creationId="{45E1A7AC-B268-4DCC-A0A2-F570CCD2945D}"/>
          </ac:graphicFrameMkLst>
        </pc:graphicFrameChg>
      </pc:sldChg>
      <pc:sldChg chg="add del mod">
        <pc:chgData name="Polina Fatourou" userId="9fdd9880b05c9022" providerId="LiveId" clId="{EE0790E3-C1EE-4D9F-B31E-E555D0C9EEE2}" dt="2021-06-28T07:52:29.949" v="18458" actId="2696"/>
        <pc:sldMkLst>
          <pc:docMk/>
          <pc:sldMk cId="2575914153" sldId="359"/>
        </pc:sldMkLst>
      </pc:sldChg>
      <pc:sldChg chg="addSp delSp modSp add mod">
        <pc:chgData name="Polina Fatourou" userId="9fdd9880b05c9022" providerId="LiveId" clId="{EE0790E3-C1EE-4D9F-B31E-E555D0C9EEE2}" dt="2021-07-27T07:27:46.658" v="22571" actId="167"/>
        <pc:sldMkLst>
          <pc:docMk/>
          <pc:sldMk cId="3956588047" sldId="360"/>
        </pc:sldMkLst>
        <pc:spChg chg="mod">
          <ac:chgData name="Polina Fatourou" userId="9fdd9880b05c9022" providerId="LiveId" clId="{EE0790E3-C1EE-4D9F-B31E-E555D0C9EEE2}" dt="2021-06-29T07:51:40.841" v="20471" actId="20577"/>
          <ac:spMkLst>
            <pc:docMk/>
            <pc:sldMk cId="3956588047" sldId="360"/>
            <ac:spMk id="3" creationId="{B2B8597C-A262-456E-89C4-345BDBF05650}"/>
          </ac:spMkLst>
        </pc:spChg>
        <pc:spChg chg="mod">
          <ac:chgData name="Polina Fatourou" userId="9fdd9880b05c9022" providerId="LiveId" clId="{EE0790E3-C1EE-4D9F-B31E-E555D0C9EEE2}" dt="2021-06-28T09:25:16.357" v="19574" actId="14100"/>
          <ac:spMkLst>
            <pc:docMk/>
            <pc:sldMk cId="3956588047" sldId="360"/>
            <ac:spMk id="7" creationId="{B7D61634-499E-46CC-9E0C-6D027EDADC28}"/>
          </ac:spMkLst>
        </pc:spChg>
        <pc:spChg chg="mod">
          <ac:chgData name="Polina Fatourou" userId="9fdd9880b05c9022" providerId="LiveId" clId="{EE0790E3-C1EE-4D9F-B31E-E555D0C9EEE2}" dt="2021-06-30T09:17:30.522" v="20963" actId="2711"/>
          <ac:spMkLst>
            <pc:docMk/>
            <pc:sldMk cId="3956588047" sldId="360"/>
            <ac:spMk id="8" creationId="{335E14E0-B327-477A-B679-CC1CA8EEBEE4}"/>
          </ac:spMkLst>
        </pc:spChg>
        <pc:spChg chg="add mod">
          <ac:chgData name="Polina Fatourou" userId="9fdd9880b05c9022" providerId="LiveId" clId="{EE0790E3-C1EE-4D9F-B31E-E555D0C9EEE2}" dt="2021-06-30T09:11:20.892" v="20859" actId="2711"/>
          <ac:spMkLst>
            <pc:docMk/>
            <pc:sldMk cId="3956588047" sldId="360"/>
            <ac:spMk id="9" creationId="{5044C9C6-3E75-483A-A2D1-8EA0E1F05354}"/>
          </ac:spMkLst>
        </pc:spChg>
        <pc:spChg chg="del">
          <ac:chgData name="Polina Fatourou" userId="9fdd9880b05c9022" providerId="LiveId" clId="{EE0790E3-C1EE-4D9F-B31E-E555D0C9EEE2}" dt="2021-06-28T08:27:00.701" v="19115" actId="478"/>
          <ac:spMkLst>
            <pc:docMk/>
            <pc:sldMk cId="3956588047" sldId="360"/>
            <ac:spMk id="10" creationId="{3D9417FA-03D1-4437-9E50-8332B79BE300}"/>
          </ac:spMkLst>
        </pc:spChg>
        <pc:spChg chg="mod ord">
          <ac:chgData name="Polina Fatourou" userId="9fdd9880b05c9022" providerId="LiveId" clId="{EE0790E3-C1EE-4D9F-B31E-E555D0C9EEE2}" dt="2021-07-27T07:27:46.658" v="22571" actId="167"/>
          <ac:spMkLst>
            <pc:docMk/>
            <pc:sldMk cId="3956588047" sldId="360"/>
            <ac:spMk id="11" creationId="{D6E9B33E-D1AC-4DDA-953D-09327D6081D5}"/>
          </ac:spMkLst>
        </pc:spChg>
        <pc:graphicFrameChg chg="mod">
          <ac:chgData name="Polina Fatourou" userId="9fdd9880b05c9022" providerId="LiveId" clId="{EE0790E3-C1EE-4D9F-B31E-E555D0C9EEE2}" dt="2021-07-27T07:27:41.045" v="22568" actId="167"/>
          <ac:graphicFrameMkLst>
            <pc:docMk/>
            <pc:sldMk cId="3956588047" sldId="360"/>
            <ac:graphicFrameMk id="12" creationId="{B49ACDC3-BA3C-4F85-8DD3-77B77D04F138}"/>
          </ac:graphicFrameMkLst>
        </pc:graphicFrameChg>
      </pc:sldChg>
      <pc:sldChg chg="addSp delSp modSp add mod">
        <pc:chgData name="Polina Fatourou" userId="9fdd9880b05c9022" providerId="LiveId" clId="{EE0790E3-C1EE-4D9F-B31E-E555D0C9EEE2}" dt="2021-06-30T09:17:26.882" v="20962" actId="2711"/>
        <pc:sldMkLst>
          <pc:docMk/>
          <pc:sldMk cId="3613997340" sldId="361"/>
        </pc:sldMkLst>
        <pc:spChg chg="mod">
          <ac:chgData name="Polina Fatourou" userId="9fdd9880b05c9022" providerId="LiveId" clId="{EE0790E3-C1EE-4D9F-B31E-E555D0C9EEE2}" dt="2021-06-28T08:31:47.075" v="19249" actId="1038"/>
          <ac:spMkLst>
            <pc:docMk/>
            <pc:sldMk cId="3613997340" sldId="361"/>
            <ac:spMk id="3" creationId="{B2B8597C-A262-456E-89C4-345BDBF05650}"/>
          </ac:spMkLst>
        </pc:spChg>
        <pc:spChg chg="mod">
          <ac:chgData name="Polina Fatourou" userId="9fdd9880b05c9022" providerId="LiveId" clId="{EE0790E3-C1EE-4D9F-B31E-E555D0C9EEE2}" dt="2021-06-28T08:31:53.533" v="19250" actId="14100"/>
          <ac:spMkLst>
            <pc:docMk/>
            <pc:sldMk cId="3613997340" sldId="361"/>
            <ac:spMk id="7" creationId="{B7D61634-499E-46CC-9E0C-6D027EDADC28}"/>
          </ac:spMkLst>
        </pc:spChg>
        <pc:spChg chg="mod">
          <ac:chgData name="Polina Fatourou" userId="9fdd9880b05c9022" providerId="LiveId" clId="{EE0790E3-C1EE-4D9F-B31E-E555D0C9EEE2}" dt="2021-06-30T09:17:26.882" v="20962" actId="2711"/>
          <ac:spMkLst>
            <pc:docMk/>
            <pc:sldMk cId="3613997340" sldId="361"/>
            <ac:spMk id="8" creationId="{335E14E0-B327-477A-B679-CC1CA8EEBEE4}"/>
          </ac:spMkLst>
        </pc:spChg>
        <pc:spChg chg="add mod">
          <ac:chgData name="Polina Fatourou" userId="9fdd9880b05c9022" providerId="LiveId" clId="{EE0790E3-C1EE-4D9F-B31E-E555D0C9EEE2}" dt="2021-06-30T09:11:14.846" v="20858" actId="2711"/>
          <ac:spMkLst>
            <pc:docMk/>
            <pc:sldMk cId="3613997340" sldId="361"/>
            <ac:spMk id="9" creationId="{A908675A-FFF5-4A44-B8BE-DC11AF46D70F}"/>
          </ac:spMkLst>
        </pc:spChg>
        <pc:spChg chg="del">
          <ac:chgData name="Polina Fatourou" userId="9fdd9880b05c9022" providerId="LiveId" clId="{EE0790E3-C1EE-4D9F-B31E-E555D0C9EEE2}" dt="2021-06-28T08:30:26.971" v="19217" actId="478"/>
          <ac:spMkLst>
            <pc:docMk/>
            <pc:sldMk cId="3613997340" sldId="361"/>
            <ac:spMk id="10" creationId="{3D9417FA-03D1-4437-9E50-8332B79BE300}"/>
          </ac:spMkLst>
        </pc:spChg>
        <pc:spChg chg="mod ord">
          <ac:chgData name="Polina Fatourou" userId="9fdd9880b05c9022" providerId="LiveId" clId="{EE0790E3-C1EE-4D9F-B31E-E555D0C9EEE2}" dt="2021-06-28T08:32:04.969" v="19251" actId="167"/>
          <ac:spMkLst>
            <pc:docMk/>
            <pc:sldMk cId="3613997340" sldId="361"/>
            <ac:spMk id="11" creationId="{D6E9B33E-D1AC-4DDA-953D-09327D6081D5}"/>
          </ac:spMkLst>
        </pc:spChg>
        <pc:graphicFrameChg chg="mod">
          <ac:chgData name="Polina Fatourou" userId="9fdd9880b05c9022" providerId="LiveId" clId="{EE0790E3-C1EE-4D9F-B31E-E555D0C9EEE2}" dt="2021-06-28T08:31:41.084" v="19227" actId="167"/>
          <ac:graphicFrameMkLst>
            <pc:docMk/>
            <pc:sldMk cId="3613997340" sldId="361"/>
            <ac:graphicFrameMk id="12" creationId="{B49ACDC3-BA3C-4F85-8DD3-77B77D04F138}"/>
          </ac:graphicFrameMkLst>
        </pc:graphicFrameChg>
      </pc:sldChg>
      <pc:sldChg chg="addSp delSp modSp add mod">
        <pc:chgData name="Polina Fatourou" userId="9fdd9880b05c9022" providerId="LiveId" clId="{EE0790E3-C1EE-4D9F-B31E-E555D0C9EEE2}" dt="2021-06-30T09:20:34.410" v="20999" actId="2711"/>
        <pc:sldMkLst>
          <pc:docMk/>
          <pc:sldMk cId="3631293063" sldId="362"/>
        </pc:sldMkLst>
        <pc:spChg chg="mod">
          <ac:chgData name="Polina Fatourou" userId="9fdd9880b05c9022" providerId="LiveId" clId="{EE0790E3-C1EE-4D9F-B31E-E555D0C9EEE2}" dt="2021-06-30T09:20:34.410" v="20999" actId="2711"/>
          <ac:spMkLst>
            <pc:docMk/>
            <pc:sldMk cId="3631293063" sldId="362"/>
            <ac:spMk id="7" creationId="{B7D61634-499E-46CC-9E0C-6D027EDADC28}"/>
          </ac:spMkLst>
        </pc:spChg>
        <pc:spChg chg="mod">
          <ac:chgData name="Polina Fatourou" userId="9fdd9880b05c9022" providerId="LiveId" clId="{EE0790E3-C1EE-4D9F-B31E-E555D0C9EEE2}" dt="2021-06-30T09:17:22.978" v="20961" actId="2711"/>
          <ac:spMkLst>
            <pc:docMk/>
            <pc:sldMk cId="3631293063" sldId="362"/>
            <ac:spMk id="8" creationId="{335E14E0-B327-477A-B679-CC1CA8EEBEE4}"/>
          </ac:spMkLst>
        </pc:spChg>
        <pc:spChg chg="del">
          <ac:chgData name="Polina Fatourou" userId="9fdd9880b05c9022" providerId="LiveId" clId="{EE0790E3-C1EE-4D9F-B31E-E555D0C9EEE2}" dt="2021-06-28T08:32:35.111" v="19255" actId="478"/>
          <ac:spMkLst>
            <pc:docMk/>
            <pc:sldMk cId="3631293063" sldId="362"/>
            <ac:spMk id="9" creationId="{5044C9C6-3E75-483A-A2D1-8EA0E1F05354}"/>
          </ac:spMkLst>
        </pc:spChg>
        <pc:spChg chg="add mod">
          <ac:chgData name="Polina Fatourou" userId="9fdd9880b05c9022" providerId="LiveId" clId="{EE0790E3-C1EE-4D9F-B31E-E555D0C9EEE2}" dt="2021-06-30T09:11:11.187" v="20857" actId="2711"/>
          <ac:spMkLst>
            <pc:docMk/>
            <pc:sldMk cId="3631293063" sldId="362"/>
            <ac:spMk id="10" creationId="{ECA0A900-2098-4793-A6E6-09DD0DCFFF74}"/>
          </ac:spMkLst>
        </pc:spChg>
      </pc:sldChg>
      <pc:sldChg chg="addSp delSp modSp add mod delAnim modAnim">
        <pc:chgData name="Polina Fatourou" userId="9fdd9880b05c9022" providerId="LiveId" clId="{EE0790E3-C1EE-4D9F-B31E-E555D0C9EEE2}" dt="2021-07-27T07:33:12.846" v="22616"/>
        <pc:sldMkLst>
          <pc:docMk/>
          <pc:sldMk cId="1733533348" sldId="363"/>
        </pc:sldMkLst>
        <pc:spChg chg="del">
          <ac:chgData name="Polina Fatourou" userId="9fdd9880b05c9022" providerId="LiveId" clId="{EE0790E3-C1EE-4D9F-B31E-E555D0C9EEE2}" dt="2021-06-30T08:34:06.054" v="20600" actId="478"/>
          <ac:spMkLst>
            <pc:docMk/>
            <pc:sldMk cId="1733533348" sldId="363"/>
            <ac:spMk id="2" creationId="{D281305A-E5A1-43BB-B1C2-B289F3FFDAAD}"/>
          </ac:spMkLst>
        </pc:spChg>
        <pc:spChg chg="add mod">
          <ac:chgData name="Polina Fatourou" userId="9fdd9880b05c9022" providerId="LiveId" clId="{EE0790E3-C1EE-4D9F-B31E-E555D0C9EEE2}" dt="2021-07-27T07:32:15.632" v="22615" actId="1036"/>
          <ac:spMkLst>
            <pc:docMk/>
            <pc:sldMk cId="1733533348" sldId="363"/>
            <ac:spMk id="2" creationId="{E7B489C2-F214-4278-BFED-54674E355A04}"/>
          </ac:spMkLst>
        </pc:spChg>
        <pc:spChg chg="add mod">
          <ac:chgData name="Polina Fatourou" userId="9fdd9880b05c9022" providerId="LiveId" clId="{EE0790E3-C1EE-4D9F-B31E-E555D0C9EEE2}" dt="2021-06-30T08:55:46.744" v="20808" actId="1037"/>
          <ac:spMkLst>
            <pc:docMk/>
            <pc:sldMk cId="1733533348" sldId="363"/>
            <ac:spMk id="6" creationId="{25B8CE5E-D960-4882-8043-41F41FC263C7}"/>
          </ac:spMkLst>
        </pc:spChg>
        <pc:spChg chg="mod">
          <ac:chgData name="Polina Fatourou" userId="9fdd9880b05c9022" providerId="LiveId" clId="{EE0790E3-C1EE-4D9F-B31E-E555D0C9EEE2}" dt="2021-06-30T08:49:16.559" v="20662" actId="2711"/>
          <ac:spMkLst>
            <pc:docMk/>
            <pc:sldMk cId="1733533348" sldId="363"/>
            <ac:spMk id="8" creationId="{335E14E0-B327-477A-B679-CC1CA8EEBEE4}"/>
          </ac:spMkLst>
        </pc:spChg>
        <pc:spChg chg="mod">
          <ac:chgData name="Polina Fatourou" userId="9fdd9880b05c9022" providerId="LiveId" clId="{EE0790E3-C1EE-4D9F-B31E-E555D0C9EEE2}" dt="2021-06-30T09:06:15.042" v="20809" actId="404"/>
          <ac:spMkLst>
            <pc:docMk/>
            <pc:sldMk cId="1733533348" sldId="363"/>
            <ac:spMk id="11" creationId="{ADD2AA78-C63A-4963-B1C0-B9E9D44DCCF5}"/>
          </ac:spMkLst>
        </pc:spChg>
        <pc:graphicFrameChg chg="add mod">
          <ac:chgData name="Polina Fatourou" userId="9fdd9880b05c9022" providerId="LiveId" clId="{EE0790E3-C1EE-4D9F-B31E-E555D0C9EEE2}" dt="2021-07-27T07:33:12.846" v="22616"/>
          <ac:graphicFrameMkLst>
            <pc:docMk/>
            <pc:sldMk cId="1733533348" sldId="363"/>
            <ac:graphicFrameMk id="5" creationId="{D9BDC43C-6648-4BF5-885D-11A9A85C7D5C}"/>
          </ac:graphicFrameMkLst>
        </pc:graphicFrameChg>
        <pc:graphicFrameChg chg="add del mod">
          <ac:chgData name="Polina Fatourou" userId="9fdd9880b05c9022" providerId="LiveId" clId="{EE0790E3-C1EE-4D9F-B31E-E555D0C9EEE2}" dt="2021-06-30T08:38:55.512" v="20619" actId="478"/>
          <ac:graphicFrameMkLst>
            <pc:docMk/>
            <pc:sldMk cId="1733533348" sldId="363"/>
            <ac:graphicFrameMk id="9" creationId="{0E67617A-5809-4CB1-9828-6E9586F7EF68}"/>
          </ac:graphicFrameMkLst>
        </pc:graphicFrameChg>
        <pc:graphicFrameChg chg="del">
          <ac:chgData name="Polina Fatourou" userId="9fdd9880b05c9022" providerId="LiveId" clId="{EE0790E3-C1EE-4D9F-B31E-E555D0C9EEE2}" dt="2021-06-30T08:34:02.977" v="20599" actId="478"/>
          <ac:graphicFrameMkLst>
            <pc:docMk/>
            <pc:sldMk cId="1733533348" sldId="363"/>
            <ac:graphicFrameMk id="12" creationId="{F086EAAB-AC42-46B1-A19D-753459D3BE13}"/>
          </ac:graphicFrameMkLst>
        </pc:graphicFrameChg>
        <pc:graphicFrameChg chg="del">
          <ac:chgData name="Polina Fatourou" userId="9fdd9880b05c9022" providerId="LiveId" clId="{EE0790E3-C1EE-4D9F-B31E-E555D0C9EEE2}" dt="2021-06-30T08:34:02.977" v="20599" actId="478"/>
          <ac:graphicFrameMkLst>
            <pc:docMk/>
            <pc:sldMk cId="1733533348" sldId="363"/>
            <ac:graphicFrameMk id="16" creationId="{B0E11AE5-4F43-4AF8-BE1D-13DEE5F6B0BB}"/>
          </ac:graphicFrameMkLst>
        </pc:graphicFrameChg>
        <pc:graphicFrameChg chg="del">
          <ac:chgData name="Polina Fatourou" userId="9fdd9880b05c9022" providerId="LiveId" clId="{EE0790E3-C1EE-4D9F-B31E-E555D0C9EEE2}" dt="2021-06-30T08:34:02.977" v="20599" actId="478"/>
          <ac:graphicFrameMkLst>
            <pc:docMk/>
            <pc:sldMk cId="1733533348" sldId="363"/>
            <ac:graphicFrameMk id="17" creationId="{7246ABE7-440A-4A81-9CBE-0F0D90E52D1D}"/>
          </ac:graphicFrameMkLst>
        </pc:graphicFrameChg>
        <pc:graphicFrameChg chg="del">
          <ac:chgData name="Polina Fatourou" userId="9fdd9880b05c9022" providerId="LiveId" clId="{EE0790E3-C1EE-4D9F-B31E-E555D0C9EEE2}" dt="2021-06-30T08:34:02.977" v="20599" actId="478"/>
          <ac:graphicFrameMkLst>
            <pc:docMk/>
            <pc:sldMk cId="1733533348" sldId="363"/>
            <ac:graphicFrameMk id="23" creationId="{45E1A7AC-B268-4DCC-A0A2-F570CCD2945D}"/>
          </ac:graphicFrameMkLst>
        </pc:graphicFrameChg>
      </pc:sldChg>
      <pc:sldChg chg="modSp add del">
        <pc:chgData name="Polina Fatourou" userId="9fdd9880b05c9022" providerId="LiveId" clId="{EE0790E3-C1EE-4D9F-B31E-E555D0C9EEE2}" dt="2021-06-28T09:08:04.824" v="19390" actId="2696"/>
        <pc:sldMkLst>
          <pc:docMk/>
          <pc:sldMk cId="2571902942" sldId="363"/>
        </pc:sldMkLst>
        <pc:spChg chg="mod">
          <ac:chgData name="Polina Fatourou" userId="9fdd9880b05c9022" providerId="LiveId" clId="{EE0790E3-C1EE-4D9F-B31E-E555D0C9EEE2}" dt="2021-06-28T08:57:36.496" v="19381" actId="14100"/>
          <ac:spMkLst>
            <pc:docMk/>
            <pc:sldMk cId="2571902942" sldId="363"/>
            <ac:spMk id="6" creationId="{C6317B99-4C4E-470C-B69C-F1CA301C9C58}"/>
          </ac:spMkLst>
        </pc:spChg>
        <pc:graphicFrameChg chg="mod">
          <ac:chgData name="Polina Fatourou" userId="9fdd9880b05c9022" providerId="LiveId" clId="{EE0790E3-C1EE-4D9F-B31E-E555D0C9EEE2}" dt="2021-06-28T08:57:42.832" v="19382" actId="14100"/>
          <ac:graphicFrameMkLst>
            <pc:docMk/>
            <pc:sldMk cId="2571902942" sldId="363"/>
            <ac:graphicFrameMk id="23" creationId="{45E1A7AC-B268-4DCC-A0A2-F570CCD2945D}"/>
          </ac:graphicFrameMkLst>
        </pc:graphicFrameChg>
      </pc:sldChg>
      <pc:sldChg chg="addSp delSp modSp add mod modAnim">
        <pc:chgData name="Polina Fatourou" userId="9fdd9880b05c9022" providerId="LiveId" clId="{EE0790E3-C1EE-4D9F-B31E-E555D0C9EEE2}" dt="2021-07-27T08:02:53.539" v="22859" actId="20577"/>
        <pc:sldMkLst>
          <pc:docMk/>
          <pc:sldMk cId="2289809418" sldId="364"/>
        </pc:sldMkLst>
        <pc:spChg chg="mod">
          <ac:chgData name="Polina Fatourou" userId="9fdd9880b05c9022" providerId="LiveId" clId="{EE0790E3-C1EE-4D9F-B31E-E555D0C9EEE2}" dt="2021-07-12T08:36:29.541" v="21372" actId="1035"/>
          <ac:spMkLst>
            <pc:docMk/>
            <pc:sldMk cId="2289809418" sldId="364"/>
            <ac:spMk id="2" creationId="{D281305A-E5A1-43BB-B1C2-B289F3FFDAAD}"/>
          </ac:spMkLst>
        </pc:spChg>
        <pc:spChg chg="add del mod">
          <ac:chgData name="Polina Fatourou" userId="9fdd9880b05c9022" providerId="LiveId" clId="{EE0790E3-C1EE-4D9F-B31E-E555D0C9EEE2}" dt="2021-07-12T08:34:20.393" v="21337" actId="478"/>
          <ac:spMkLst>
            <pc:docMk/>
            <pc:sldMk cId="2289809418" sldId="364"/>
            <ac:spMk id="4" creationId="{E9355981-D4FF-41D7-8C84-D87EE03EAB9F}"/>
          </ac:spMkLst>
        </pc:spChg>
        <pc:spChg chg="del">
          <ac:chgData name="Polina Fatourou" userId="9fdd9880b05c9022" providerId="LiveId" clId="{EE0790E3-C1EE-4D9F-B31E-E555D0C9EEE2}" dt="2021-07-12T08:34:18.273" v="21336" actId="478"/>
          <ac:spMkLst>
            <pc:docMk/>
            <pc:sldMk cId="2289809418" sldId="364"/>
            <ac:spMk id="11" creationId="{ADD2AA78-C63A-4963-B1C0-B9E9D44DCCF5}"/>
          </ac:spMkLst>
        </pc:spChg>
        <pc:spChg chg="add mod">
          <ac:chgData name="Polina Fatourou" userId="9fdd9880b05c9022" providerId="LiveId" clId="{EE0790E3-C1EE-4D9F-B31E-E555D0C9EEE2}" dt="2021-07-27T08:02:53.539" v="22859" actId="20577"/>
          <ac:spMkLst>
            <pc:docMk/>
            <pc:sldMk cId="2289809418" sldId="364"/>
            <ac:spMk id="12" creationId="{54861EEC-5C55-41F6-949B-330368A0BFB7}"/>
          </ac:spMkLst>
        </pc:spChg>
        <pc:graphicFrameChg chg="del">
          <ac:chgData name="Polina Fatourou" userId="9fdd9880b05c9022" providerId="LiveId" clId="{EE0790E3-C1EE-4D9F-B31E-E555D0C9EEE2}" dt="2021-07-12T08:31:11.545" v="21212" actId="478"/>
          <ac:graphicFrameMkLst>
            <pc:docMk/>
            <pc:sldMk cId="2289809418" sldId="364"/>
            <ac:graphicFrameMk id="9" creationId="{3F4F7BCB-9E65-4343-9D98-87318B97B518}"/>
          </ac:graphicFrameMkLst>
        </pc:graphicFrameChg>
        <pc:graphicFrameChg chg="mod">
          <ac:chgData name="Polina Fatourou" userId="9fdd9880b05c9022" providerId="LiveId" clId="{EE0790E3-C1EE-4D9F-B31E-E555D0C9EEE2}" dt="2021-07-12T08:36:29.541" v="21372" actId="1035"/>
          <ac:graphicFrameMkLst>
            <pc:docMk/>
            <pc:sldMk cId="2289809418" sldId="364"/>
            <ac:graphicFrameMk id="16" creationId="{B0E11AE5-4F43-4AF8-BE1D-13DEE5F6B0BB}"/>
          </ac:graphicFrameMkLst>
        </pc:graphicFrameChg>
        <pc:graphicFrameChg chg="del">
          <ac:chgData name="Polina Fatourou" userId="9fdd9880b05c9022" providerId="LiveId" clId="{EE0790E3-C1EE-4D9F-B31E-E555D0C9EEE2}" dt="2021-07-12T08:31:14.666" v="21213" actId="478"/>
          <ac:graphicFrameMkLst>
            <pc:docMk/>
            <pc:sldMk cId="2289809418" sldId="364"/>
            <ac:graphicFrameMk id="17" creationId="{7246ABE7-440A-4A81-9CBE-0F0D90E52D1D}"/>
          </ac:graphicFrameMkLst>
        </pc:graphicFrameChg>
        <pc:graphicFrameChg chg="mod">
          <ac:chgData name="Polina Fatourou" userId="9fdd9880b05c9022" providerId="LiveId" clId="{EE0790E3-C1EE-4D9F-B31E-E555D0C9EEE2}" dt="2021-07-12T08:36:29.541" v="21372" actId="1035"/>
          <ac:graphicFrameMkLst>
            <pc:docMk/>
            <pc:sldMk cId="2289809418" sldId="364"/>
            <ac:graphicFrameMk id="23" creationId="{45E1A7AC-B268-4DCC-A0A2-F570CCD2945D}"/>
          </ac:graphicFrameMkLst>
        </pc:graphicFrameChg>
      </pc:sldChg>
      <pc:sldChg chg="addSp modSp add mod modAnim">
        <pc:chgData name="Polina Fatourou" userId="9fdd9880b05c9022" providerId="LiveId" clId="{EE0790E3-C1EE-4D9F-B31E-E555D0C9EEE2}" dt="2021-07-27T07:40:24.844" v="22675"/>
        <pc:sldMkLst>
          <pc:docMk/>
          <pc:sldMk cId="3528791227" sldId="365"/>
        </pc:sldMkLst>
        <pc:spChg chg="mod">
          <ac:chgData name="Polina Fatourou" userId="9fdd9880b05c9022" providerId="LiveId" clId="{EE0790E3-C1EE-4D9F-B31E-E555D0C9EEE2}" dt="2021-07-27T06:22:06.791" v="21520" actId="197"/>
          <ac:spMkLst>
            <pc:docMk/>
            <pc:sldMk cId="3528791227" sldId="365"/>
            <ac:spMk id="4" creationId="{678EC273-38DB-49AB-91A1-765C8A83D792}"/>
          </ac:spMkLst>
        </pc:spChg>
        <pc:spChg chg="mod">
          <ac:chgData name="Polina Fatourou" userId="9fdd9880b05c9022" providerId="LiveId" clId="{EE0790E3-C1EE-4D9F-B31E-E555D0C9EEE2}" dt="2021-07-27T06:22:31.585" v="21553" actId="1035"/>
          <ac:spMkLst>
            <pc:docMk/>
            <pc:sldMk cId="3528791227" sldId="365"/>
            <ac:spMk id="9" creationId="{7155EF33-1624-4687-873E-A117D90F4BC5}"/>
          </ac:spMkLst>
        </pc:spChg>
        <pc:spChg chg="mod">
          <ac:chgData name="Polina Fatourou" userId="9fdd9880b05c9022" providerId="LiveId" clId="{EE0790E3-C1EE-4D9F-B31E-E555D0C9EEE2}" dt="2021-07-27T06:22:31.585" v="21553" actId="1035"/>
          <ac:spMkLst>
            <pc:docMk/>
            <pc:sldMk cId="3528791227" sldId="365"/>
            <ac:spMk id="10" creationId="{C960F72C-A998-4BC2-8B70-ACE314D21B4D}"/>
          </ac:spMkLst>
        </pc:spChg>
        <pc:spChg chg="mod">
          <ac:chgData name="Polina Fatourou" userId="9fdd9880b05c9022" providerId="LiveId" clId="{EE0790E3-C1EE-4D9F-B31E-E555D0C9EEE2}" dt="2021-07-27T06:22:20.945" v="21523" actId="1076"/>
          <ac:spMkLst>
            <pc:docMk/>
            <pc:sldMk cId="3528791227" sldId="365"/>
            <ac:spMk id="11" creationId="{190CC27D-4B8B-430B-AA20-5437010D04DB}"/>
          </ac:spMkLst>
        </pc:spChg>
        <pc:spChg chg="mod">
          <ac:chgData name="Polina Fatourou" userId="9fdd9880b05c9022" providerId="LiveId" clId="{EE0790E3-C1EE-4D9F-B31E-E555D0C9EEE2}" dt="2021-07-27T06:27:04.335" v="21992" actId="20577"/>
          <ac:spMkLst>
            <pc:docMk/>
            <pc:sldMk cId="3528791227" sldId="365"/>
            <ac:spMk id="12" creationId="{3C906EB1-F858-48EB-A826-164B1A3B3839}"/>
          </ac:spMkLst>
        </pc:spChg>
        <pc:spChg chg="add mod">
          <ac:chgData name="Polina Fatourou" userId="9fdd9880b05c9022" providerId="LiveId" clId="{EE0790E3-C1EE-4D9F-B31E-E555D0C9EEE2}" dt="2021-07-27T06:46:51.494" v="22189" actId="108"/>
          <ac:spMkLst>
            <pc:docMk/>
            <pc:sldMk cId="3528791227" sldId="365"/>
            <ac:spMk id="13" creationId="{28F29FA1-F6FA-4C12-AAA1-8769D7A14AC9}"/>
          </ac:spMkLst>
        </pc:spChg>
        <pc:spChg chg="mod">
          <ac:chgData name="Polina Fatourou" userId="9fdd9880b05c9022" providerId="LiveId" clId="{EE0790E3-C1EE-4D9F-B31E-E555D0C9EEE2}" dt="2021-07-27T06:20:14.371" v="21500" actId="20577"/>
          <ac:spMkLst>
            <pc:docMk/>
            <pc:sldMk cId="3528791227" sldId="365"/>
            <ac:spMk id="54" creationId="{3D002247-80A5-4F47-90BD-9C4DD5B24E52}"/>
          </ac:spMkLst>
        </pc:spChg>
        <pc:grpChg chg="mod">
          <ac:chgData name="Polina Fatourou" userId="9fdd9880b05c9022" providerId="LiveId" clId="{EE0790E3-C1EE-4D9F-B31E-E555D0C9EEE2}" dt="2021-07-27T06:22:26.654" v="21526" actId="14100"/>
          <ac:grpSpMkLst>
            <pc:docMk/>
            <pc:sldMk cId="3528791227" sldId="365"/>
            <ac:grpSpMk id="2" creationId="{55258EF6-53D4-4133-9F20-89D61EA47320}"/>
          </ac:grpSpMkLst>
        </pc:grpChg>
        <pc:graphicFrameChg chg="mod">
          <ac:chgData name="Polina Fatourou" userId="9fdd9880b05c9022" providerId="LiveId" clId="{EE0790E3-C1EE-4D9F-B31E-E555D0C9EEE2}" dt="2021-07-27T06:21:11.258" v="21510" actId="108"/>
          <ac:graphicFrameMkLst>
            <pc:docMk/>
            <pc:sldMk cId="3528791227" sldId="365"/>
            <ac:graphicFrameMk id="23" creationId="{45E1A7AC-B268-4DCC-A0A2-F570CCD2945D}"/>
          </ac:graphicFrameMkLst>
        </pc:graphicFrameChg>
      </pc:sldChg>
      <pc:sldChg chg="addSp delSp modSp add mod">
        <pc:chgData name="Polina Fatourou" userId="9fdd9880b05c9022" providerId="LiveId" clId="{EE0790E3-C1EE-4D9F-B31E-E555D0C9EEE2}" dt="2021-07-27T06:28:46.633" v="22070" actId="167"/>
        <pc:sldMkLst>
          <pc:docMk/>
          <pc:sldMk cId="525387148" sldId="366"/>
        </pc:sldMkLst>
        <pc:spChg chg="mod">
          <ac:chgData name="Polina Fatourou" userId="9fdd9880b05c9022" providerId="LiveId" clId="{EE0790E3-C1EE-4D9F-B31E-E555D0C9EEE2}" dt="2021-07-27T06:28:34.035" v="22065" actId="20577"/>
          <ac:spMkLst>
            <pc:docMk/>
            <pc:sldMk cId="525387148" sldId="366"/>
            <ac:spMk id="3" creationId="{B2B8597C-A262-456E-89C4-345BDBF05650}"/>
          </ac:spMkLst>
        </pc:spChg>
        <pc:spChg chg="add del mod">
          <ac:chgData name="Polina Fatourou" userId="9fdd9880b05c9022" providerId="LiveId" clId="{EE0790E3-C1EE-4D9F-B31E-E555D0C9EEE2}" dt="2021-07-27T06:27:15.860" v="21994" actId="478"/>
          <ac:spMkLst>
            <pc:docMk/>
            <pc:sldMk cId="525387148" sldId="366"/>
            <ac:spMk id="4" creationId="{3AA9FBA3-0D1D-4F08-B448-43C360395ED5}"/>
          </ac:spMkLst>
        </pc:spChg>
        <pc:spChg chg="mod ord">
          <ac:chgData name="Polina Fatourou" userId="9fdd9880b05c9022" providerId="LiveId" clId="{EE0790E3-C1EE-4D9F-B31E-E555D0C9EEE2}" dt="2021-07-27T06:28:46.633" v="22070" actId="167"/>
          <ac:spMkLst>
            <pc:docMk/>
            <pc:sldMk cId="525387148" sldId="366"/>
            <ac:spMk id="5" creationId="{0380BA53-43FD-46FC-B4C1-05EEAE635714}"/>
          </ac:spMkLst>
        </pc:spChg>
        <pc:spChg chg="mod">
          <ac:chgData name="Polina Fatourou" userId="9fdd9880b05c9022" providerId="LiveId" clId="{EE0790E3-C1EE-4D9F-B31E-E555D0C9EEE2}" dt="2021-07-27T06:28:37.540" v="22069" actId="20577"/>
          <ac:spMkLst>
            <pc:docMk/>
            <pc:sldMk cId="525387148" sldId="366"/>
            <ac:spMk id="7" creationId="{B7D61634-499E-46CC-9E0C-6D027EDADC28}"/>
          </ac:spMkLst>
        </pc:spChg>
        <pc:spChg chg="del">
          <ac:chgData name="Polina Fatourou" userId="9fdd9880b05c9022" providerId="LiveId" clId="{EE0790E3-C1EE-4D9F-B31E-E555D0C9EEE2}" dt="2021-07-27T06:27:11.797" v="21993" actId="478"/>
          <ac:spMkLst>
            <pc:docMk/>
            <pc:sldMk cId="525387148" sldId="366"/>
            <ac:spMk id="9" creationId="{8CC7BA25-F110-4716-AA51-04D81CB97500}"/>
          </ac:spMkLst>
        </pc:spChg>
        <pc:spChg chg="add">
          <ac:chgData name="Polina Fatourou" userId="9fdd9880b05c9022" providerId="LiveId" clId="{EE0790E3-C1EE-4D9F-B31E-E555D0C9EEE2}" dt="2021-07-27T06:27:19.487" v="21995"/>
          <ac:spMkLst>
            <pc:docMk/>
            <pc:sldMk cId="525387148" sldId="366"/>
            <ac:spMk id="11" creationId="{3B1CBD37-0874-463E-A26D-8FF4484838B0}"/>
          </ac:spMkLst>
        </pc:spChg>
        <pc:graphicFrameChg chg="mod">
          <ac:chgData name="Polina Fatourou" userId="9fdd9880b05c9022" providerId="LiveId" clId="{EE0790E3-C1EE-4D9F-B31E-E555D0C9EEE2}" dt="2021-07-27T06:28:09.943" v="22001" actId="167"/>
          <ac:graphicFrameMkLst>
            <pc:docMk/>
            <pc:sldMk cId="525387148" sldId="366"/>
            <ac:graphicFrameMk id="23" creationId="{45E1A7AC-B268-4DCC-A0A2-F570CCD2945D}"/>
          </ac:graphicFrameMkLst>
        </pc:graphicFrameChg>
      </pc:sldChg>
      <pc:sldChg chg="delSp modSp add del delAnim">
        <pc:chgData name="Polina Fatourou" userId="9fdd9880b05c9022" providerId="LiveId" clId="{EE0790E3-C1EE-4D9F-B31E-E555D0C9EEE2}" dt="2021-07-29T08:50:33.453" v="22878" actId="2696"/>
        <pc:sldMkLst>
          <pc:docMk/>
          <pc:sldMk cId="2291434537" sldId="367"/>
        </pc:sldMkLst>
        <pc:spChg chg="del">
          <ac:chgData name="Polina Fatourou" userId="9fdd9880b05c9022" providerId="LiveId" clId="{EE0790E3-C1EE-4D9F-B31E-E555D0C9EEE2}" dt="2021-07-29T08:48:55.078" v="22871" actId="478"/>
          <ac:spMkLst>
            <pc:docMk/>
            <pc:sldMk cId="2291434537" sldId="367"/>
            <ac:spMk id="13" creationId="{24B06B35-2A6C-4FAC-A7C5-74079CBD5045}"/>
          </ac:spMkLst>
        </pc:spChg>
        <pc:spChg chg="del">
          <ac:chgData name="Polina Fatourou" userId="9fdd9880b05c9022" providerId="LiveId" clId="{EE0790E3-C1EE-4D9F-B31E-E555D0C9EEE2}" dt="2021-07-29T08:49:19.503" v="22874" actId="478"/>
          <ac:spMkLst>
            <pc:docMk/>
            <pc:sldMk cId="2291434537" sldId="367"/>
            <ac:spMk id="14" creationId="{8C2740D6-7D3D-4931-821A-176A45A7D6C5}"/>
          </ac:spMkLst>
        </pc:spChg>
        <pc:spChg chg="del">
          <ac:chgData name="Polina Fatourou" userId="9fdd9880b05c9022" providerId="LiveId" clId="{EE0790E3-C1EE-4D9F-B31E-E555D0C9EEE2}" dt="2021-07-29T08:48:51.048" v="22870" actId="478"/>
          <ac:spMkLst>
            <pc:docMk/>
            <pc:sldMk cId="2291434537" sldId="367"/>
            <ac:spMk id="15" creationId="{5F6DEE90-C600-4248-9881-AAA35963F939}"/>
          </ac:spMkLst>
        </pc:spChg>
        <pc:graphicFrameChg chg="del">
          <ac:chgData name="Polina Fatourou" userId="9fdd9880b05c9022" providerId="LiveId" clId="{EE0790E3-C1EE-4D9F-B31E-E555D0C9EEE2}" dt="2021-07-29T08:48:41.425" v="22868" actId="478"/>
          <ac:graphicFrameMkLst>
            <pc:docMk/>
            <pc:sldMk cId="2291434537" sldId="367"/>
            <ac:graphicFrameMk id="9" creationId="{594082C4-36D8-4911-88F6-AA8BB327B804}"/>
          </ac:graphicFrameMkLst>
        </pc:graphicFrameChg>
        <pc:graphicFrameChg chg="mod">
          <ac:chgData name="Polina Fatourou" userId="9fdd9880b05c9022" providerId="LiveId" clId="{EE0790E3-C1EE-4D9F-B31E-E555D0C9EEE2}" dt="2021-07-29T08:49:51.007" v="22877"/>
          <ac:graphicFrameMkLst>
            <pc:docMk/>
            <pc:sldMk cId="2291434537" sldId="367"/>
            <ac:graphicFrameMk id="16" creationId="{761262EE-F2FC-4AAC-8983-EADCD6D00645}"/>
          </ac:graphicFrameMkLst>
        </pc:graphicFrameChg>
      </pc:sldChg>
      <pc:sldChg chg="addSp delSp add del">
        <pc:chgData name="Polina Fatourou" userId="9fdd9880b05c9022" providerId="LiveId" clId="{EE0790E3-C1EE-4D9F-B31E-E555D0C9EEE2}" dt="2021-07-29T08:51:28.855" v="22882" actId="2696"/>
        <pc:sldMkLst>
          <pc:docMk/>
          <pc:sldMk cId="3940531843" sldId="367"/>
        </pc:sldMkLst>
        <pc:graphicFrameChg chg="add">
          <ac:chgData name="Polina Fatourou" userId="9fdd9880b05c9022" providerId="LiveId" clId="{EE0790E3-C1EE-4D9F-B31E-E555D0C9EEE2}" dt="2021-07-29T08:50:48.124" v="22881"/>
          <ac:graphicFrameMkLst>
            <pc:docMk/>
            <pc:sldMk cId="3940531843" sldId="367"/>
            <ac:graphicFrameMk id="9" creationId="{50D0369E-0917-4A34-B349-B349FE1C3516}"/>
          </ac:graphicFrameMkLst>
        </pc:graphicFrameChg>
        <pc:graphicFrameChg chg="del">
          <ac:chgData name="Polina Fatourou" userId="9fdd9880b05c9022" providerId="LiveId" clId="{EE0790E3-C1EE-4D9F-B31E-E555D0C9EEE2}" dt="2021-07-29T08:50:43.073" v="22880" actId="478"/>
          <ac:graphicFrameMkLst>
            <pc:docMk/>
            <pc:sldMk cId="3940531843" sldId="367"/>
            <ac:graphicFrameMk id="10" creationId="{95C32C6F-2481-4688-8E22-F146E97B4018}"/>
          </ac:graphicFrameMkLst>
        </pc:graphicFrameChg>
      </pc:sldChg>
    </pc:docChg>
  </pc:docChgLst>
  <pc:docChgLst>
    <pc:chgData name="Polina Fatourou" userId="9fdd9880b05c9022" providerId="LiveId" clId="{43628918-548E-49BE-AA99-94382CC8CA9E}"/>
    <pc:docChg chg="undo redo custSel addSld delSld modSld sldOrd modMainMaster addSection modSection">
      <pc:chgData name="Polina Fatourou" userId="9fdd9880b05c9022" providerId="LiveId" clId="{43628918-548E-49BE-AA99-94382CC8CA9E}" dt="2021-06-16T10:00:25.123" v="19823" actId="20577"/>
      <pc:docMkLst>
        <pc:docMk/>
      </pc:docMkLst>
      <pc:sldChg chg="addSp modSp mod setBg">
        <pc:chgData name="Polina Fatourou" userId="9fdd9880b05c9022" providerId="LiveId" clId="{43628918-548E-49BE-AA99-94382CC8CA9E}" dt="2021-06-16T06:15:00.900" v="18578" actId="113"/>
        <pc:sldMkLst>
          <pc:docMk/>
          <pc:sldMk cId="1505607350" sldId="260"/>
        </pc:sldMkLst>
        <pc:spChg chg="mod">
          <ac:chgData name="Polina Fatourou" userId="9fdd9880b05c9022" providerId="LiveId" clId="{43628918-548E-49BE-AA99-94382CC8CA9E}" dt="2021-06-16T06:15:00.900" v="18578" actId="113"/>
          <ac:spMkLst>
            <pc:docMk/>
            <pc:sldMk cId="1505607350" sldId="260"/>
            <ac:spMk id="5" creationId="{66C724F6-BCD8-48C4-B0C6-EBA1F282A92B}"/>
          </ac:spMkLst>
        </pc:spChg>
        <pc:spChg chg="add mod">
          <ac:chgData name="Polina Fatourou" userId="9fdd9880b05c9022" providerId="LiveId" clId="{43628918-548E-49BE-AA99-94382CC8CA9E}" dt="2021-06-04T07:12:05.477" v="912" actId="404"/>
          <ac:spMkLst>
            <pc:docMk/>
            <pc:sldMk cId="1505607350" sldId="260"/>
            <ac:spMk id="6" creationId="{F393930A-634F-4B94-89F9-77D7E4A317E4}"/>
          </ac:spMkLst>
        </pc:spChg>
        <pc:spChg chg="mod">
          <ac:chgData name="Polina Fatourou" userId="9fdd9880b05c9022" providerId="LiveId" clId="{43628918-548E-49BE-AA99-94382CC8CA9E}" dt="2021-06-07T16:13:04.719" v="13524" actId="1035"/>
          <ac:spMkLst>
            <pc:docMk/>
            <pc:sldMk cId="1505607350" sldId="260"/>
            <ac:spMk id="13" creationId="{76743454-265A-4DEA-8841-DA58B932FDC0}"/>
          </ac:spMkLst>
        </pc:spChg>
        <pc:picChg chg="add mod">
          <ac:chgData name="Polina Fatourou" userId="9fdd9880b05c9022" providerId="LiveId" clId="{43628918-548E-49BE-AA99-94382CC8CA9E}" dt="2021-06-07T16:12:48.221" v="13504" actId="1036"/>
          <ac:picMkLst>
            <pc:docMk/>
            <pc:sldMk cId="1505607350" sldId="260"/>
            <ac:picMk id="3" creationId="{92ACD5D2-E2B7-4CC0-817E-31D31B7641F2}"/>
          </ac:picMkLst>
        </pc:picChg>
        <pc:picChg chg="add mod">
          <ac:chgData name="Polina Fatourou" userId="9fdd9880b05c9022" providerId="LiveId" clId="{43628918-548E-49BE-AA99-94382CC8CA9E}" dt="2021-06-07T16:15:30.863" v="13662"/>
          <ac:picMkLst>
            <pc:docMk/>
            <pc:sldMk cId="1505607350" sldId="260"/>
            <ac:picMk id="2050" creationId="{E441E684-56F0-4560-849B-DE1C170B74C2}"/>
          </ac:picMkLst>
        </pc:picChg>
        <pc:cxnChg chg="mod">
          <ac:chgData name="Polina Fatourou" userId="9fdd9880b05c9022" providerId="LiveId" clId="{43628918-548E-49BE-AA99-94382CC8CA9E}" dt="2021-06-04T07:12:27.012" v="914" actId="692"/>
          <ac:cxnSpMkLst>
            <pc:docMk/>
            <pc:sldMk cId="1505607350" sldId="260"/>
            <ac:cxnSpMk id="4" creationId="{8CB372BA-CF6F-44F0-A6EF-1493FAA2E9DA}"/>
          </ac:cxnSpMkLst>
        </pc:cxnChg>
      </pc:sldChg>
      <pc:sldChg chg="addSp delSp modSp del mod setBg">
        <pc:chgData name="Polina Fatourou" userId="9fdd9880b05c9022" providerId="LiveId" clId="{43628918-548E-49BE-AA99-94382CC8CA9E}" dt="2021-06-04T07:08:30.528" v="845" actId="2696"/>
        <pc:sldMkLst>
          <pc:docMk/>
          <pc:sldMk cId="390686249" sldId="275"/>
        </pc:sldMkLst>
        <pc:spChg chg="mod">
          <ac:chgData name="Polina Fatourou" userId="9fdd9880b05c9022" providerId="LiveId" clId="{43628918-548E-49BE-AA99-94382CC8CA9E}" dt="2021-06-04T06:54:50.440" v="587" actId="164"/>
          <ac:spMkLst>
            <pc:docMk/>
            <pc:sldMk cId="390686249" sldId="275"/>
            <ac:spMk id="4" creationId="{8DB296B2-992C-4196-A337-E932B305808B}"/>
          </ac:spMkLst>
        </pc:spChg>
        <pc:spChg chg="mod">
          <ac:chgData name="Polina Fatourou" userId="9fdd9880b05c9022" providerId="LiveId" clId="{43628918-548E-49BE-AA99-94382CC8CA9E}" dt="2021-06-04T06:54:50.440" v="587" actId="164"/>
          <ac:spMkLst>
            <pc:docMk/>
            <pc:sldMk cId="390686249" sldId="275"/>
            <ac:spMk id="5" creationId="{428E5D4B-F716-45D3-A819-6C6D3589BAE4}"/>
          </ac:spMkLst>
        </pc:spChg>
        <pc:spChg chg="del">
          <ac:chgData name="Polina Fatourou" userId="9fdd9880b05c9022" providerId="LiveId" clId="{43628918-548E-49BE-AA99-94382CC8CA9E}" dt="2021-06-04T06:55:09.478" v="592" actId="478"/>
          <ac:spMkLst>
            <pc:docMk/>
            <pc:sldMk cId="390686249" sldId="275"/>
            <ac:spMk id="6" creationId="{8D5DF4FE-32EB-4D22-8EB0-08A09006AA81}"/>
          </ac:spMkLst>
        </pc:spChg>
        <pc:spChg chg="mod">
          <ac:chgData name="Polina Fatourou" userId="9fdd9880b05c9022" providerId="LiveId" clId="{43628918-548E-49BE-AA99-94382CC8CA9E}" dt="2021-06-04T06:55:10.955" v="593" actId="1076"/>
          <ac:spMkLst>
            <pc:docMk/>
            <pc:sldMk cId="390686249" sldId="275"/>
            <ac:spMk id="7" creationId="{DF817AB0-DAAA-4665-85A0-B25BB8E546B5}"/>
          </ac:spMkLst>
        </pc:spChg>
        <pc:spChg chg="del">
          <ac:chgData name="Polina Fatourou" userId="9fdd9880b05c9022" providerId="LiveId" clId="{43628918-548E-49BE-AA99-94382CC8CA9E}" dt="2021-06-04T06:54:42.156" v="586" actId="478"/>
          <ac:spMkLst>
            <pc:docMk/>
            <pc:sldMk cId="390686249" sldId="275"/>
            <ac:spMk id="9" creationId="{0D13D293-6C69-4C3B-9CC8-5C747057D1FE}"/>
          </ac:spMkLst>
        </pc:spChg>
        <pc:spChg chg="add del mod">
          <ac:chgData name="Polina Fatourou" userId="9fdd9880b05c9022" providerId="LiveId" clId="{43628918-548E-49BE-AA99-94382CC8CA9E}" dt="2021-06-04T06:53:54.620" v="575"/>
          <ac:spMkLst>
            <pc:docMk/>
            <pc:sldMk cId="390686249" sldId="275"/>
            <ac:spMk id="13" creationId="{82EE850C-B1B6-450C-AEBE-7534A8703B3E}"/>
          </ac:spMkLst>
        </pc:spChg>
        <pc:spChg chg="add mod">
          <ac:chgData name="Polina Fatourou" userId="9fdd9880b05c9022" providerId="LiveId" clId="{43628918-548E-49BE-AA99-94382CC8CA9E}" dt="2021-06-04T06:54:50.440" v="587" actId="164"/>
          <ac:spMkLst>
            <pc:docMk/>
            <pc:sldMk cId="390686249" sldId="275"/>
            <ac:spMk id="14" creationId="{E06028A7-2D9A-490B-A31A-6A6DC7EB793B}"/>
          </ac:spMkLst>
        </pc:spChg>
        <pc:spChg chg="add mod">
          <ac:chgData name="Polina Fatourou" userId="9fdd9880b05c9022" providerId="LiveId" clId="{43628918-548E-49BE-AA99-94382CC8CA9E}" dt="2021-06-04T06:54:50.440" v="587" actId="164"/>
          <ac:spMkLst>
            <pc:docMk/>
            <pc:sldMk cId="390686249" sldId="275"/>
            <ac:spMk id="15" creationId="{78596B18-5F85-41C7-B550-19121DE912F9}"/>
          </ac:spMkLst>
        </pc:spChg>
        <pc:spChg chg="mod">
          <ac:chgData name="Polina Fatourou" userId="9fdd9880b05c9022" providerId="LiveId" clId="{43628918-548E-49BE-AA99-94382CC8CA9E}" dt="2021-06-04T06:54:53.384" v="588"/>
          <ac:spMkLst>
            <pc:docMk/>
            <pc:sldMk cId="390686249" sldId="275"/>
            <ac:spMk id="18" creationId="{A73D3A21-E29A-4762-9792-332320FBA9DF}"/>
          </ac:spMkLst>
        </pc:spChg>
        <pc:spChg chg="mod">
          <ac:chgData name="Polina Fatourou" userId="9fdd9880b05c9022" providerId="LiveId" clId="{43628918-548E-49BE-AA99-94382CC8CA9E}" dt="2021-06-04T06:54:53.384" v="588"/>
          <ac:spMkLst>
            <pc:docMk/>
            <pc:sldMk cId="390686249" sldId="275"/>
            <ac:spMk id="19" creationId="{2E9260FA-4F21-4577-8D4E-43E9A669F8C7}"/>
          </ac:spMkLst>
        </pc:spChg>
        <pc:spChg chg="mod">
          <ac:chgData name="Polina Fatourou" userId="9fdd9880b05c9022" providerId="LiveId" clId="{43628918-548E-49BE-AA99-94382CC8CA9E}" dt="2021-06-04T06:54:53.384" v="588"/>
          <ac:spMkLst>
            <pc:docMk/>
            <pc:sldMk cId="390686249" sldId="275"/>
            <ac:spMk id="20" creationId="{6FEC9FC4-C829-44A5-A945-210C1D6355D0}"/>
          </ac:spMkLst>
        </pc:spChg>
        <pc:spChg chg="mod">
          <ac:chgData name="Polina Fatourou" userId="9fdd9880b05c9022" providerId="LiveId" clId="{43628918-548E-49BE-AA99-94382CC8CA9E}" dt="2021-06-04T06:54:53.384" v="588"/>
          <ac:spMkLst>
            <pc:docMk/>
            <pc:sldMk cId="390686249" sldId="275"/>
            <ac:spMk id="21" creationId="{EBE2D959-A9E3-4841-8211-9A37B233C20F}"/>
          </ac:spMkLst>
        </pc:spChg>
        <pc:grpChg chg="add mod">
          <ac:chgData name="Polina Fatourou" userId="9fdd9880b05c9022" providerId="LiveId" clId="{43628918-548E-49BE-AA99-94382CC8CA9E}" dt="2021-06-04T06:54:50.440" v="587" actId="164"/>
          <ac:grpSpMkLst>
            <pc:docMk/>
            <pc:sldMk cId="390686249" sldId="275"/>
            <ac:grpSpMk id="16" creationId="{E9DC97EE-79F7-4C97-AEBF-E0013F8AF654}"/>
          </ac:grpSpMkLst>
        </pc:grpChg>
        <pc:grpChg chg="add mod">
          <ac:chgData name="Polina Fatourou" userId="9fdd9880b05c9022" providerId="LiveId" clId="{43628918-548E-49BE-AA99-94382CC8CA9E}" dt="2021-06-04T06:55:12.377" v="594" actId="1076"/>
          <ac:grpSpMkLst>
            <pc:docMk/>
            <pc:sldMk cId="390686249" sldId="275"/>
            <ac:grpSpMk id="17" creationId="{EB062E1B-0463-4D74-BD4E-437E18C192CD}"/>
          </ac:grpSpMkLst>
        </pc:grpChg>
        <pc:graphicFrameChg chg="add del mod">
          <ac:chgData name="Polina Fatourou" userId="9fdd9880b05c9022" providerId="LiveId" clId="{43628918-548E-49BE-AA99-94382CC8CA9E}" dt="2021-06-04T06:23:05.693" v="45" actId="21"/>
          <ac:graphicFrameMkLst>
            <pc:docMk/>
            <pc:sldMk cId="390686249" sldId="275"/>
            <ac:graphicFrameMk id="12" creationId="{6BB61106-50A1-4A6A-B654-61F703C551D7}"/>
          </ac:graphicFrameMkLst>
        </pc:graphicFrameChg>
        <pc:picChg chg="del">
          <ac:chgData name="Polina Fatourou" userId="9fdd9880b05c9022" providerId="LiveId" clId="{43628918-548E-49BE-AA99-94382CC8CA9E}" dt="2021-06-04T06:54:42.156" v="586" actId="478"/>
          <ac:picMkLst>
            <pc:docMk/>
            <pc:sldMk cId="390686249" sldId="275"/>
            <ac:picMk id="8" creationId="{34701EFC-DB2F-4DC9-A310-B3E0F1D20FF7}"/>
          </ac:picMkLst>
        </pc:picChg>
      </pc:sldChg>
      <pc:sldChg chg="addSp delSp modSp del mod ord setBg">
        <pc:chgData name="Polina Fatourou" userId="9fdd9880b05c9022" providerId="LiveId" clId="{43628918-548E-49BE-AA99-94382CC8CA9E}" dt="2021-06-16T08:03:18.427" v="19242" actId="2696"/>
        <pc:sldMkLst>
          <pc:docMk/>
          <pc:sldMk cId="2369054444" sldId="293"/>
        </pc:sldMkLst>
        <pc:spChg chg="add mod topLvl">
          <ac:chgData name="Polina Fatourou" userId="9fdd9880b05c9022" providerId="LiveId" clId="{43628918-548E-49BE-AA99-94382CC8CA9E}" dt="2021-06-04T06:46:03.488" v="462" actId="164"/>
          <ac:spMkLst>
            <pc:docMk/>
            <pc:sldMk cId="2369054444" sldId="293"/>
            <ac:spMk id="3" creationId="{36163918-4685-405B-B81E-56E569E45EAC}"/>
          </ac:spMkLst>
        </pc:spChg>
        <pc:spChg chg="del">
          <ac:chgData name="Polina Fatourou" userId="9fdd9880b05c9022" providerId="LiveId" clId="{43628918-548E-49BE-AA99-94382CC8CA9E}" dt="2021-06-04T06:35:50.033" v="193" actId="478"/>
          <ac:spMkLst>
            <pc:docMk/>
            <pc:sldMk cId="2369054444" sldId="293"/>
            <ac:spMk id="4" creationId="{8DB296B2-992C-4196-A337-E932B305808B}"/>
          </ac:spMkLst>
        </pc:spChg>
        <pc:spChg chg="del">
          <ac:chgData name="Polina Fatourou" userId="9fdd9880b05c9022" providerId="LiveId" clId="{43628918-548E-49BE-AA99-94382CC8CA9E}" dt="2021-06-04T06:35:51.161" v="194" actId="478"/>
          <ac:spMkLst>
            <pc:docMk/>
            <pc:sldMk cId="2369054444" sldId="293"/>
            <ac:spMk id="5" creationId="{428E5D4B-F716-45D3-A819-6C6D3589BAE4}"/>
          </ac:spMkLst>
        </pc:spChg>
        <pc:spChg chg="del">
          <ac:chgData name="Polina Fatourou" userId="9fdd9880b05c9022" providerId="LiveId" clId="{43628918-548E-49BE-AA99-94382CC8CA9E}" dt="2021-06-04T06:33:48.150" v="165" actId="478"/>
          <ac:spMkLst>
            <pc:docMk/>
            <pc:sldMk cId="2369054444" sldId="293"/>
            <ac:spMk id="6" creationId="{8D5DF4FE-32EB-4D22-8EB0-08A09006AA81}"/>
          </ac:spMkLst>
        </pc:spChg>
        <pc:spChg chg="del">
          <ac:chgData name="Polina Fatourou" userId="9fdd9880b05c9022" providerId="LiveId" clId="{43628918-548E-49BE-AA99-94382CC8CA9E}" dt="2021-06-04T06:33:49.993" v="166" actId="478"/>
          <ac:spMkLst>
            <pc:docMk/>
            <pc:sldMk cId="2369054444" sldId="293"/>
            <ac:spMk id="7" creationId="{DF817AB0-DAAA-4665-85A0-B25BB8E546B5}"/>
          </ac:spMkLst>
        </pc:spChg>
        <pc:spChg chg="add mod topLvl">
          <ac:chgData name="Polina Fatourou" userId="9fdd9880b05c9022" providerId="LiveId" clId="{43628918-548E-49BE-AA99-94382CC8CA9E}" dt="2021-06-04T06:46:03.488" v="462" actId="164"/>
          <ac:spMkLst>
            <pc:docMk/>
            <pc:sldMk cId="2369054444" sldId="293"/>
            <ac:spMk id="8" creationId="{4C522C92-9F5B-45E8-B1C7-65DDE6219E7D}"/>
          </ac:spMkLst>
        </pc:spChg>
        <pc:spChg chg="add mod topLvl">
          <ac:chgData name="Polina Fatourou" userId="9fdd9880b05c9022" providerId="LiveId" clId="{43628918-548E-49BE-AA99-94382CC8CA9E}" dt="2021-06-04T06:46:03.488" v="462" actId="164"/>
          <ac:spMkLst>
            <pc:docMk/>
            <pc:sldMk cId="2369054444" sldId="293"/>
            <ac:spMk id="9" creationId="{211EB135-9027-4EE6-A93E-FBE1A39C9ACD}"/>
          </ac:spMkLst>
        </pc:spChg>
        <pc:spChg chg="add mod topLvl">
          <ac:chgData name="Polina Fatourou" userId="9fdd9880b05c9022" providerId="LiveId" clId="{43628918-548E-49BE-AA99-94382CC8CA9E}" dt="2021-06-04T06:46:03.488" v="462" actId="164"/>
          <ac:spMkLst>
            <pc:docMk/>
            <pc:sldMk cId="2369054444" sldId="293"/>
            <ac:spMk id="10" creationId="{2D499087-6E6B-4752-9571-F5C0D240FABF}"/>
          </ac:spMkLst>
        </pc:spChg>
        <pc:spChg chg="mod topLvl">
          <ac:chgData name="Polina Fatourou" userId="9fdd9880b05c9022" providerId="LiveId" clId="{43628918-548E-49BE-AA99-94382CC8CA9E}" dt="2021-06-04T06:46:16.135" v="466" actId="164"/>
          <ac:spMkLst>
            <pc:docMk/>
            <pc:sldMk cId="2369054444" sldId="293"/>
            <ac:spMk id="13" creationId="{66A3A6DE-F98A-459C-80C9-BF75DEF4FAAF}"/>
          </ac:spMkLst>
        </pc:spChg>
        <pc:spChg chg="mod topLvl">
          <ac:chgData name="Polina Fatourou" userId="9fdd9880b05c9022" providerId="LiveId" clId="{43628918-548E-49BE-AA99-94382CC8CA9E}" dt="2021-06-04T06:46:16.135" v="466" actId="164"/>
          <ac:spMkLst>
            <pc:docMk/>
            <pc:sldMk cId="2369054444" sldId="293"/>
            <ac:spMk id="14" creationId="{55FBB217-75FA-4512-8605-3A2340542A30}"/>
          </ac:spMkLst>
        </pc:spChg>
        <pc:spChg chg="mod topLvl">
          <ac:chgData name="Polina Fatourou" userId="9fdd9880b05c9022" providerId="LiveId" clId="{43628918-548E-49BE-AA99-94382CC8CA9E}" dt="2021-06-04T06:46:16.135" v="466" actId="164"/>
          <ac:spMkLst>
            <pc:docMk/>
            <pc:sldMk cId="2369054444" sldId="293"/>
            <ac:spMk id="15" creationId="{CE73F05D-0195-43F6-B03C-C1ADB986CE36}"/>
          </ac:spMkLst>
        </pc:spChg>
        <pc:spChg chg="mod topLvl">
          <ac:chgData name="Polina Fatourou" userId="9fdd9880b05c9022" providerId="LiveId" clId="{43628918-548E-49BE-AA99-94382CC8CA9E}" dt="2021-06-04T06:46:16.135" v="466" actId="164"/>
          <ac:spMkLst>
            <pc:docMk/>
            <pc:sldMk cId="2369054444" sldId="293"/>
            <ac:spMk id="16" creationId="{E5B6935D-0180-4FAE-8302-089ED71FE217}"/>
          </ac:spMkLst>
        </pc:spChg>
        <pc:spChg chg="add mod">
          <ac:chgData name="Polina Fatourou" userId="9fdd9880b05c9022" providerId="LiveId" clId="{43628918-548E-49BE-AA99-94382CC8CA9E}" dt="2021-06-04T06:43:55.209" v="359" actId="1076"/>
          <ac:spMkLst>
            <pc:docMk/>
            <pc:sldMk cId="2369054444" sldId="293"/>
            <ac:spMk id="17" creationId="{E98A9510-048E-4E5A-BD65-A3FF5D54EE94}"/>
          </ac:spMkLst>
        </pc:spChg>
        <pc:spChg chg="add mod">
          <ac:chgData name="Polina Fatourou" userId="9fdd9880b05c9022" providerId="LiveId" clId="{43628918-548E-49BE-AA99-94382CC8CA9E}" dt="2021-06-04T06:45:39.473" v="458" actId="1076"/>
          <ac:spMkLst>
            <pc:docMk/>
            <pc:sldMk cId="2369054444" sldId="293"/>
            <ac:spMk id="18" creationId="{F32CA555-8BF8-4E30-8761-6123F31A7876}"/>
          </ac:spMkLst>
        </pc:spChg>
        <pc:spChg chg="add mod">
          <ac:chgData name="Polina Fatourou" userId="9fdd9880b05c9022" providerId="LiveId" clId="{43628918-548E-49BE-AA99-94382CC8CA9E}" dt="2021-06-04T06:43:55.209" v="359" actId="1076"/>
          <ac:spMkLst>
            <pc:docMk/>
            <pc:sldMk cId="2369054444" sldId="293"/>
            <ac:spMk id="19" creationId="{E3140BD6-0E5F-49BA-A6FB-D8D7465BBD74}"/>
          </ac:spMkLst>
        </pc:spChg>
        <pc:spChg chg="add mod">
          <ac:chgData name="Polina Fatourou" userId="9fdd9880b05c9022" providerId="LiveId" clId="{43628918-548E-49BE-AA99-94382CC8CA9E}" dt="2021-06-04T06:43:55.209" v="359" actId="1076"/>
          <ac:spMkLst>
            <pc:docMk/>
            <pc:sldMk cId="2369054444" sldId="293"/>
            <ac:spMk id="20" creationId="{E73F979E-38B0-4013-9705-E90F449C4407}"/>
          </ac:spMkLst>
        </pc:spChg>
        <pc:spChg chg="add mod ord">
          <ac:chgData name="Polina Fatourou" userId="9fdd9880b05c9022" providerId="LiveId" clId="{43628918-548E-49BE-AA99-94382CC8CA9E}" dt="2021-06-04T06:43:55.209" v="359" actId="1076"/>
          <ac:spMkLst>
            <pc:docMk/>
            <pc:sldMk cId="2369054444" sldId="293"/>
            <ac:spMk id="21" creationId="{9B33A8F6-43B3-4149-ABC4-2B2C0CFF9082}"/>
          </ac:spMkLst>
        </pc:spChg>
        <pc:spChg chg="add mod ord">
          <ac:chgData name="Polina Fatourou" userId="9fdd9880b05c9022" providerId="LiveId" clId="{43628918-548E-49BE-AA99-94382CC8CA9E}" dt="2021-06-04T06:43:55.209" v="359" actId="1076"/>
          <ac:spMkLst>
            <pc:docMk/>
            <pc:sldMk cId="2369054444" sldId="293"/>
            <ac:spMk id="22" creationId="{55CC657B-927B-468E-ABBD-EA67F2C1E1AE}"/>
          </ac:spMkLst>
        </pc:spChg>
        <pc:spChg chg="add mod">
          <ac:chgData name="Polina Fatourou" userId="9fdd9880b05c9022" providerId="LiveId" clId="{43628918-548E-49BE-AA99-94382CC8CA9E}" dt="2021-06-04T06:41:30.955" v="308" actId="207"/>
          <ac:spMkLst>
            <pc:docMk/>
            <pc:sldMk cId="2369054444" sldId="293"/>
            <ac:spMk id="23" creationId="{E0DEF98C-1908-4368-A2E9-D9869E58F1DD}"/>
          </ac:spMkLst>
        </pc:spChg>
        <pc:spChg chg="add mod">
          <ac:chgData name="Polina Fatourou" userId="9fdd9880b05c9022" providerId="LiveId" clId="{43628918-548E-49BE-AA99-94382CC8CA9E}" dt="2021-06-04T06:43:55.209" v="359" actId="1076"/>
          <ac:spMkLst>
            <pc:docMk/>
            <pc:sldMk cId="2369054444" sldId="293"/>
            <ac:spMk id="24" creationId="{62C2E735-CA6F-4982-9EBC-16CB44878010}"/>
          </ac:spMkLst>
        </pc:spChg>
        <pc:spChg chg="add mod">
          <ac:chgData name="Polina Fatourou" userId="9fdd9880b05c9022" providerId="LiveId" clId="{43628918-548E-49BE-AA99-94382CC8CA9E}" dt="2021-06-04T06:43:55.209" v="359" actId="1076"/>
          <ac:spMkLst>
            <pc:docMk/>
            <pc:sldMk cId="2369054444" sldId="293"/>
            <ac:spMk id="25" creationId="{15579015-22B1-443D-9863-E7A1289E55D6}"/>
          </ac:spMkLst>
        </pc:spChg>
        <pc:spChg chg="add mod">
          <ac:chgData name="Polina Fatourou" userId="9fdd9880b05c9022" providerId="LiveId" clId="{43628918-548E-49BE-AA99-94382CC8CA9E}" dt="2021-06-04T06:43:55.209" v="359" actId="1076"/>
          <ac:spMkLst>
            <pc:docMk/>
            <pc:sldMk cId="2369054444" sldId="293"/>
            <ac:spMk id="27" creationId="{32B5519A-04FF-41C8-8A07-F5FF466C5FF4}"/>
          </ac:spMkLst>
        </pc:spChg>
        <pc:spChg chg="add del mod">
          <ac:chgData name="Polina Fatourou" userId="9fdd9880b05c9022" providerId="LiveId" clId="{43628918-548E-49BE-AA99-94382CC8CA9E}" dt="2021-06-04T06:41:44.099" v="310" actId="478"/>
          <ac:spMkLst>
            <pc:docMk/>
            <pc:sldMk cId="2369054444" sldId="293"/>
            <ac:spMk id="28" creationId="{11ECCEF6-C77B-4BBC-9DDC-5987B15AC85D}"/>
          </ac:spMkLst>
        </pc:spChg>
        <pc:spChg chg="add del mod">
          <ac:chgData name="Polina Fatourou" userId="9fdd9880b05c9022" providerId="LiveId" clId="{43628918-548E-49BE-AA99-94382CC8CA9E}" dt="2021-06-04T06:41:44.099" v="310" actId="478"/>
          <ac:spMkLst>
            <pc:docMk/>
            <pc:sldMk cId="2369054444" sldId="293"/>
            <ac:spMk id="29" creationId="{26B7E663-4899-40D2-9C6D-14938CAC409B}"/>
          </ac:spMkLst>
        </pc:spChg>
        <pc:spChg chg="del mod">
          <ac:chgData name="Polina Fatourou" userId="9fdd9880b05c9022" providerId="LiveId" clId="{43628918-548E-49BE-AA99-94382CC8CA9E}" dt="2021-06-16T08:01:29.586" v="19207" actId="21"/>
          <ac:spMkLst>
            <pc:docMk/>
            <pc:sldMk cId="2369054444" sldId="293"/>
            <ac:spMk id="29" creationId="{A294282C-BA5F-406C-872C-1791EBB921BF}"/>
          </ac:spMkLst>
        </pc:spChg>
        <pc:spChg chg="add del mod">
          <ac:chgData name="Polina Fatourou" userId="9fdd9880b05c9022" providerId="LiveId" clId="{43628918-548E-49BE-AA99-94382CC8CA9E}" dt="2021-06-04T06:41:44.099" v="310" actId="478"/>
          <ac:spMkLst>
            <pc:docMk/>
            <pc:sldMk cId="2369054444" sldId="293"/>
            <ac:spMk id="30" creationId="{6B9AC7BB-40B9-45A2-AED3-2B4EA412C158}"/>
          </ac:spMkLst>
        </pc:spChg>
        <pc:spChg chg="del mod">
          <ac:chgData name="Polina Fatourou" userId="9fdd9880b05c9022" providerId="LiveId" clId="{43628918-548E-49BE-AA99-94382CC8CA9E}" dt="2021-06-16T08:01:29.586" v="19207" actId="21"/>
          <ac:spMkLst>
            <pc:docMk/>
            <pc:sldMk cId="2369054444" sldId="293"/>
            <ac:spMk id="30" creationId="{AA3159F5-7621-484A-AEDA-57F6373B1361}"/>
          </ac:spMkLst>
        </pc:spChg>
        <pc:spChg chg="del mod">
          <ac:chgData name="Polina Fatourou" userId="9fdd9880b05c9022" providerId="LiveId" clId="{43628918-548E-49BE-AA99-94382CC8CA9E}" dt="2021-06-16T08:01:29.586" v="19207" actId="21"/>
          <ac:spMkLst>
            <pc:docMk/>
            <pc:sldMk cId="2369054444" sldId="293"/>
            <ac:spMk id="31" creationId="{BF442013-97E6-4B76-9476-ABD17AB1F313}"/>
          </ac:spMkLst>
        </pc:spChg>
        <pc:spChg chg="add del mod">
          <ac:chgData name="Polina Fatourou" userId="9fdd9880b05c9022" providerId="LiveId" clId="{43628918-548E-49BE-AA99-94382CC8CA9E}" dt="2021-06-04T06:41:44.099" v="310" actId="478"/>
          <ac:spMkLst>
            <pc:docMk/>
            <pc:sldMk cId="2369054444" sldId="293"/>
            <ac:spMk id="31" creationId="{EB11871B-B3C2-48CD-B5B1-35EDA14BBBB3}"/>
          </ac:spMkLst>
        </pc:spChg>
        <pc:spChg chg="del mod">
          <ac:chgData name="Polina Fatourou" userId="9fdd9880b05c9022" providerId="LiveId" clId="{43628918-548E-49BE-AA99-94382CC8CA9E}" dt="2021-06-16T08:01:29.586" v="19207" actId="21"/>
          <ac:spMkLst>
            <pc:docMk/>
            <pc:sldMk cId="2369054444" sldId="293"/>
            <ac:spMk id="32" creationId="{3DFC87AD-907D-4CFB-8B27-373DDD8E6680}"/>
          </ac:spMkLst>
        </pc:spChg>
        <pc:spChg chg="add del mod">
          <ac:chgData name="Polina Fatourou" userId="9fdd9880b05c9022" providerId="LiveId" clId="{43628918-548E-49BE-AA99-94382CC8CA9E}" dt="2021-06-04T06:41:44.099" v="310" actId="478"/>
          <ac:spMkLst>
            <pc:docMk/>
            <pc:sldMk cId="2369054444" sldId="293"/>
            <ac:spMk id="32" creationId="{CD4F9F8C-29A5-41BD-977F-0BD658B97438}"/>
          </ac:spMkLst>
        </pc:spChg>
        <pc:spChg chg="add del mod">
          <ac:chgData name="Polina Fatourou" userId="9fdd9880b05c9022" providerId="LiveId" clId="{43628918-548E-49BE-AA99-94382CC8CA9E}" dt="2021-06-04T06:41:44.099" v="310" actId="478"/>
          <ac:spMkLst>
            <pc:docMk/>
            <pc:sldMk cId="2369054444" sldId="293"/>
            <ac:spMk id="33" creationId="{0DDB943E-3013-4525-9AD4-C5C021D5DE96}"/>
          </ac:spMkLst>
        </pc:spChg>
        <pc:spChg chg="mod">
          <ac:chgData name="Polina Fatourou" userId="9fdd9880b05c9022" providerId="LiveId" clId="{43628918-548E-49BE-AA99-94382CC8CA9E}" dt="2021-06-16T08:01:01.523" v="19183" actId="1076"/>
          <ac:spMkLst>
            <pc:docMk/>
            <pc:sldMk cId="2369054444" sldId="293"/>
            <ac:spMk id="33" creationId="{48C05467-84E6-4681-A8DA-D197BA0727F3}"/>
          </ac:spMkLst>
        </pc:spChg>
        <pc:spChg chg="add del mod">
          <ac:chgData name="Polina Fatourou" userId="9fdd9880b05c9022" providerId="LiveId" clId="{43628918-548E-49BE-AA99-94382CC8CA9E}" dt="2021-06-04T06:41:44.099" v="310" actId="478"/>
          <ac:spMkLst>
            <pc:docMk/>
            <pc:sldMk cId="2369054444" sldId="293"/>
            <ac:spMk id="34" creationId="{3D38E118-9AA6-40EB-858E-DAAA63B6B8A9}"/>
          </ac:spMkLst>
        </pc:spChg>
        <pc:spChg chg="del mod">
          <ac:chgData name="Polina Fatourou" userId="9fdd9880b05c9022" providerId="LiveId" clId="{43628918-548E-49BE-AA99-94382CC8CA9E}" dt="2021-06-16T08:01:29.586" v="19207" actId="21"/>
          <ac:spMkLst>
            <pc:docMk/>
            <pc:sldMk cId="2369054444" sldId="293"/>
            <ac:spMk id="34" creationId="{90CC60BC-DEA4-4202-B22D-482CB5E8F719}"/>
          </ac:spMkLst>
        </pc:spChg>
        <pc:spChg chg="add del mod">
          <ac:chgData name="Polina Fatourou" userId="9fdd9880b05c9022" providerId="LiveId" clId="{43628918-548E-49BE-AA99-94382CC8CA9E}" dt="2021-06-04T06:41:44.099" v="310" actId="478"/>
          <ac:spMkLst>
            <pc:docMk/>
            <pc:sldMk cId="2369054444" sldId="293"/>
            <ac:spMk id="35" creationId="{0FBBBA0A-2C57-47E6-B78D-873F423A963E}"/>
          </ac:spMkLst>
        </pc:spChg>
        <pc:spChg chg="add del mod">
          <ac:chgData name="Polina Fatourou" userId="9fdd9880b05c9022" providerId="LiveId" clId="{43628918-548E-49BE-AA99-94382CC8CA9E}" dt="2021-06-04T06:41:44.099" v="310" actId="478"/>
          <ac:spMkLst>
            <pc:docMk/>
            <pc:sldMk cId="2369054444" sldId="293"/>
            <ac:spMk id="36" creationId="{9EF495E3-02E5-4B41-9BA5-6C3D8456F8E4}"/>
          </ac:spMkLst>
        </pc:spChg>
        <pc:spChg chg="add mod">
          <ac:chgData name="Polina Fatourou" userId="9fdd9880b05c9022" providerId="LiveId" clId="{43628918-548E-49BE-AA99-94382CC8CA9E}" dt="2021-06-04T06:45:39.473" v="458" actId="1076"/>
          <ac:spMkLst>
            <pc:docMk/>
            <pc:sldMk cId="2369054444" sldId="293"/>
            <ac:spMk id="37" creationId="{6A78826A-44E6-4DEC-BC90-EC33539DA498}"/>
          </ac:spMkLst>
        </pc:spChg>
        <pc:spChg chg="add mod">
          <ac:chgData name="Polina Fatourou" userId="9fdd9880b05c9022" providerId="LiveId" clId="{43628918-548E-49BE-AA99-94382CC8CA9E}" dt="2021-06-04T06:45:39.473" v="458" actId="1076"/>
          <ac:spMkLst>
            <pc:docMk/>
            <pc:sldMk cId="2369054444" sldId="293"/>
            <ac:spMk id="38" creationId="{962C42AF-7F3B-4D8C-994E-FA317650D3CC}"/>
          </ac:spMkLst>
        </pc:spChg>
        <pc:spChg chg="add mod">
          <ac:chgData name="Polina Fatourou" userId="9fdd9880b05c9022" providerId="LiveId" clId="{43628918-548E-49BE-AA99-94382CC8CA9E}" dt="2021-06-04T06:45:39.473" v="458" actId="1076"/>
          <ac:spMkLst>
            <pc:docMk/>
            <pc:sldMk cId="2369054444" sldId="293"/>
            <ac:spMk id="39" creationId="{373A68B1-6C6A-4658-BFDF-70C87D642503}"/>
          </ac:spMkLst>
        </pc:spChg>
        <pc:spChg chg="add mod">
          <ac:chgData name="Polina Fatourou" userId="9fdd9880b05c9022" providerId="LiveId" clId="{43628918-548E-49BE-AA99-94382CC8CA9E}" dt="2021-06-04T06:45:39.473" v="458" actId="1076"/>
          <ac:spMkLst>
            <pc:docMk/>
            <pc:sldMk cId="2369054444" sldId="293"/>
            <ac:spMk id="40" creationId="{83C4CF48-7626-47F3-88F4-D0CA3C644AFA}"/>
          </ac:spMkLst>
        </pc:spChg>
        <pc:spChg chg="add mod">
          <ac:chgData name="Polina Fatourou" userId="9fdd9880b05c9022" providerId="LiveId" clId="{43628918-548E-49BE-AA99-94382CC8CA9E}" dt="2021-06-04T06:45:39.473" v="458" actId="1076"/>
          <ac:spMkLst>
            <pc:docMk/>
            <pc:sldMk cId="2369054444" sldId="293"/>
            <ac:spMk id="41" creationId="{CC7C1F8F-EBB0-4F4E-991E-8F70A62A3341}"/>
          </ac:spMkLst>
        </pc:spChg>
        <pc:spChg chg="add mod">
          <ac:chgData name="Polina Fatourou" userId="9fdd9880b05c9022" providerId="LiveId" clId="{43628918-548E-49BE-AA99-94382CC8CA9E}" dt="2021-06-04T06:45:39.473" v="458" actId="1076"/>
          <ac:spMkLst>
            <pc:docMk/>
            <pc:sldMk cId="2369054444" sldId="293"/>
            <ac:spMk id="42" creationId="{09C36C17-EE9A-4197-8738-58B0DEF8806A}"/>
          </ac:spMkLst>
        </pc:spChg>
        <pc:spChg chg="add mod">
          <ac:chgData name="Polina Fatourou" userId="9fdd9880b05c9022" providerId="LiveId" clId="{43628918-548E-49BE-AA99-94382CC8CA9E}" dt="2021-06-04T06:45:39.473" v="458" actId="1076"/>
          <ac:spMkLst>
            <pc:docMk/>
            <pc:sldMk cId="2369054444" sldId="293"/>
            <ac:spMk id="43" creationId="{B3C8A27B-B96C-4071-A44C-3CB51287D4A2}"/>
          </ac:spMkLst>
        </pc:spChg>
        <pc:spChg chg="add del mod">
          <ac:chgData name="Polina Fatourou" userId="9fdd9880b05c9022" providerId="LiveId" clId="{43628918-548E-49BE-AA99-94382CC8CA9E}" dt="2021-06-04T06:45:40.618" v="459" actId="478"/>
          <ac:spMkLst>
            <pc:docMk/>
            <pc:sldMk cId="2369054444" sldId="293"/>
            <ac:spMk id="44" creationId="{A3143CAA-94E0-4AC2-8A27-F9A9DBEB9302}"/>
          </ac:spMkLst>
        </pc:spChg>
        <pc:spChg chg="add mod">
          <ac:chgData name="Polina Fatourou" userId="9fdd9880b05c9022" providerId="LiveId" clId="{43628918-548E-49BE-AA99-94382CC8CA9E}" dt="2021-06-04T06:46:32.408" v="469" actId="164"/>
          <ac:spMkLst>
            <pc:docMk/>
            <pc:sldMk cId="2369054444" sldId="293"/>
            <ac:spMk id="45" creationId="{C097720E-77A5-449F-AB32-8D2E6BC41CD2}"/>
          </ac:spMkLst>
        </pc:spChg>
        <pc:spChg chg="add mod">
          <ac:chgData name="Polina Fatourou" userId="9fdd9880b05c9022" providerId="LiveId" clId="{43628918-548E-49BE-AA99-94382CC8CA9E}" dt="2021-06-04T06:46:32.408" v="469" actId="164"/>
          <ac:spMkLst>
            <pc:docMk/>
            <pc:sldMk cId="2369054444" sldId="293"/>
            <ac:spMk id="46" creationId="{434402B0-4D83-48E7-9896-6DFF4BDCFB7E}"/>
          </ac:spMkLst>
        </pc:spChg>
        <pc:spChg chg="add del mod">
          <ac:chgData name="Polina Fatourou" userId="9fdd9880b05c9022" providerId="LiveId" clId="{43628918-548E-49BE-AA99-94382CC8CA9E}" dt="2021-06-04T06:44:16.402" v="368" actId="478"/>
          <ac:spMkLst>
            <pc:docMk/>
            <pc:sldMk cId="2369054444" sldId="293"/>
            <ac:spMk id="47" creationId="{71A6292B-28A6-4359-ADC5-EBDCB7BAEB45}"/>
          </ac:spMkLst>
        </pc:spChg>
        <pc:spChg chg="add del mod">
          <ac:chgData name="Polina Fatourou" userId="9fdd9880b05c9022" providerId="LiveId" clId="{43628918-548E-49BE-AA99-94382CC8CA9E}" dt="2021-06-04T06:44:15.768" v="367" actId="478"/>
          <ac:spMkLst>
            <pc:docMk/>
            <pc:sldMk cId="2369054444" sldId="293"/>
            <ac:spMk id="48" creationId="{D240210F-0BD7-452A-90F1-1B81840CDFED}"/>
          </ac:spMkLst>
        </pc:spChg>
        <pc:spChg chg="add mod">
          <ac:chgData name="Polina Fatourou" userId="9fdd9880b05c9022" providerId="LiveId" clId="{43628918-548E-49BE-AA99-94382CC8CA9E}" dt="2021-06-04T06:46:32.408" v="469" actId="164"/>
          <ac:spMkLst>
            <pc:docMk/>
            <pc:sldMk cId="2369054444" sldId="293"/>
            <ac:spMk id="49" creationId="{5F6BEFD7-D576-4416-9C03-9AFF22ED4A55}"/>
          </ac:spMkLst>
        </pc:spChg>
        <pc:spChg chg="add mod">
          <ac:chgData name="Polina Fatourou" userId="9fdd9880b05c9022" providerId="LiveId" clId="{43628918-548E-49BE-AA99-94382CC8CA9E}" dt="2021-06-04T06:46:32.408" v="469" actId="164"/>
          <ac:spMkLst>
            <pc:docMk/>
            <pc:sldMk cId="2369054444" sldId="293"/>
            <ac:spMk id="50" creationId="{94D5200C-2503-4D21-80FF-9C3BFCB8A694}"/>
          </ac:spMkLst>
        </pc:spChg>
        <pc:spChg chg="add mod">
          <ac:chgData name="Polina Fatourou" userId="9fdd9880b05c9022" providerId="LiveId" clId="{43628918-548E-49BE-AA99-94382CC8CA9E}" dt="2021-06-04T06:45:08.888" v="448" actId="164"/>
          <ac:spMkLst>
            <pc:docMk/>
            <pc:sldMk cId="2369054444" sldId="293"/>
            <ac:spMk id="51" creationId="{6BBBACA0-6586-424E-81A3-58E9BABF23FA}"/>
          </ac:spMkLst>
        </pc:spChg>
        <pc:spChg chg="add mod">
          <ac:chgData name="Polina Fatourou" userId="9fdd9880b05c9022" providerId="LiveId" clId="{43628918-548E-49BE-AA99-94382CC8CA9E}" dt="2021-06-04T06:45:08.888" v="448" actId="164"/>
          <ac:spMkLst>
            <pc:docMk/>
            <pc:sldMk cId="2369054444" sldId="293"/>
            <ac:spMk id="52" creationId="{9CF910A4-A7D3-431A-B68E-A555F1CD0141}"/>
          </ac:spMkLst>
        </pc:spChg>
        <pc:spChg chg="add mod">
          <ac:chgData name="Polina Fatourou" userId="9fdd9880b05c9022" providerId="LiveId" clId="{43628918-548E-49BE-AA99-94382CC8CA9E}" dt="2021-06-04T06:45:08.888" v="448" actId="164"/>
          <ac:spMkLst>
            <pc:docMk/>
            <pc:sldMk cId="2369054444" sldId="293"/>
            <ac:spMk id="53" creationId="{34356FF4-35E1-43F7-866E-271C8EF609A6}"/>
          </ac:spMkLst>
        </pc:spChg>
        <pc:spChg chg="add mod">
          <ac:chgData name="Polina Fatourou" userId="9fdd9880b05c9022" providerId="LiveId" clId="{43628918-548E-49BE-AA99-94382CC8CA9E}" dt="2021-06-04T06:45:08.888" v="448" actId="164"/>
          <ac:spMkLst>
            <pc:docMk/>
            <pc:sldMk cId="2369054444" sldId="293"/>
            <ac:spMk id="54" creationId="{D344FEF7-9E28-4704-8330-DFAE3E757711}"/>
          </ac:spMkLst>
        </pc:spChg>
        <pc:grpChg chg="add del mod">
          <ac:chgData name="Polina Fatourou" userId="9fdd9880b05c9022" providerId="LiveId" clId="{43628918-548E-49BE-AA99-94382CC8CA9E}" dt="2021-06-04T06:36:12.017" v="198" actId="165"/>
          <ac:grpSpMkLst>
            <pc:docMk/>
            <pc:sldMk cId="2369054444" sldId="293"/>
            <ac:grpSpMk id="11" creationId="{CFDE2B61-8081-4233-92BD-AC0DF44F096A}"/>
          </ac:grpSpMkLst>
        </pc:grpChg>
        <pc:grpChg chg="add del mod">
          <ac:chgData name="Polina Fatourou" userId="9fdd9880b05c9022" providerId="LiveId" clId="{43628918-548E-49BE-AA99-94382CC8CA9E}" dt="2021-06-04T06:36:07.624" v="197" actId="165"/>
          <ac:grpSpMkLst>
            <pc:docMk/>
            <pc:sldMk cId="2369054444" sldId="293"/>
            <ac:grpSpMk id="12" creationId="{3B0D8E54-350D-4502-82B1-F4C6C7BBCAB5}"/>
          </ac:grpSpMkLst>
        </pc:grpChg>
        <pc:grpChg chg="add mod">
          <ac:chgData name="Polina Fatourou" userId="9fdd9880b05c9022" providerId="LiveId" clId="{43628918-548E-49BE-AA99-94382CC8CA9E}" dt="2021-06-04T06:46:32.408" v="469" actId="164"/>
          <ac:grpSpMkLst>
            <pc:docMk/>
            <pc:sldMk cId="2369054444" sldId="293"/>
            <ac:grpSpMk id="55" creationId="{69BF763A-D210-4D49-ACCE-0FBA4834A955}"/>
          </ac:grpSpMkLst>
        </pc:grpChg>
        <pc:grpChg chg="add del mod">
          <ac:chgData name="Polina Fatourou" userId="9fdd9880b05c9022" providerId="LiveId" clId="{43628918-548E-49BE-AA99-94382CC8CA9E}" dt="2021-06-04T07:13:25.834" v="922" actId="478"/>
          <ac:grpSpMkLst>
            <pc:docMk/>
            <pc:sldMk cId="2369054444" sldId="293"/>
            <ac:grpSpMk id="56" creationId="{63439690-CA00-4FA0-804F-67CA6003FFA5}"/>
          </ac:grpSpMkLst>
        </pc:grpChg>
        <pc:grpChg chg="add del mod">
          <ac:chgData name="Polina Fatourou" userId="9fdd9880b05c9022" providerId="LiveId" clId="{43628918-548E-49BE-AA99-94382CC8CA9E}" dt="2021-06-04T07:13:26.411" v="923" actId="478"/>
          <ac:grpSpMkLst>
            <pc:docMk/>
            <pc:sldMk cId="2369054444" sldId="293"/>
            <ac:grpSpMk id="57" creationId="{F017CA9C-99D4-4B9E-96A5-77494EE0DBEF}"/>
          </ac:grpSpMkLst>
        </pc:grpChg>
        <pc:grpChg chg="add del mod">
          <ac:chgData name="Polina Fatourou" userId="9fdd9880b05c9022" providerId="LiveId" clId="{43628918-548E-49BE-AA99-94382CC8CA9E}" dt="2021-06-04T07:13:24.874" v="921" actId="478"/>
          <ac:grpSpMkLst>
            <pc:docMk/>
            <pc:sldMk cId="2369054444" sldId="293"/>
            <ac:grpSpMk id="58" creationId="{AF6DAB69-F063-4D3A-BEF3-6AECEE07CC9C}"/>
          </ac:grpSpMkLst>
        </pc:grpChg>
        <pc:picChg chg="del">
          <ac:chgData name="Polina Fatourou" userId="9fdd9880b05c9022" providerId="LiveId" clId="{43628918-548E-49BE-AA99-94382CC8CA9E}" dt="2021-06-04T07:13:21.205" v="920" actId="478"/>
          <ac:picMkLst>
            <pc:docMk/>
            <pc:sldMk cId="2369054444" sldId="293"/>
            <ac:picMk id="2" creationId="{B49251F3-D1FF-4115-A2DE-4B54DACA882A}"/>
          </ac:picMkLst>
        </pc:picChg>
        <pc:picChg chg="add mod">
          <ac:chgData name="Polina Fatourou" userId="9fdd9880b05c9022" providerId="LiveId" clId="{43628918-548E-49BE-AA99-94382CC8CA9E}" dt="2021-06-04T06:45:33.249" v="456" actId="1076"/>
          <ac:picMkLst>
            <pc:docMk/>
            <pc:sldMk cId="2369054444" sldId="293"/>
            <ac:picMk id="26" creationId="{CF39FC69-BCF4-4539-86CA-A5DA0724760B}"/>
          </ac:picMkLst>
        </pc:picChg>
      </pc:sldChg>
      <pc:sldChg chg="addSp delSp modSp del mod delDesignElem">
        <pc:chgData name="Polina Fatourou" userId="9fdd9880b05c9022" providerId="LiveId" clId="{43628918-548E-49BE-AA99-94382CC8CA9E}" dt="2021-06-04T07:08:33.914" v="846" actId="2696"/>
        <pc:sldMkLst>
          <pc:docMk/>
          <pc:sldMk cId="1358518792" sldId="294"/>
        </pc:sldMkLst>
        <pc:spChg chg="mod">
          <ac:chgData name="Polina Fatourou" userId="9fdd9880b05c9022" providerId="LiveId" clId="{43628918-548E-49BE-AA99-94382CC8CA9E}" dt="2021-06-04T06:19:52.521" v="26" actId="207"/>
          <ac:spMkLst>
            <pc:docMk/>
            <pc:sldMk cId="1358518792" sldId="294"/>
            <ac:spMk id="5" creationId="{A9366E92-66EE-4A41-B9C4-F4605C7492C7}"/>
          </ac:spMkLst>
        </pc:spChg>
        <pc:spChg chg="del">
          <ac:chgData name="Polina Fatourou" userId="9fdd9880b05c9022" providerId="LiveId" clId="{43628918-548E-49BE-AA99-94382CC8CA9E}" dt="2021-06-04T06:31:06.874" v="152"/>
          <ac:spMkLst>
            <pc:docMk/>
            <pc:sldMk cId="1358518792" sldId="294"/>
            <ac:spMk id="22" creationId="{907EF6B7-1338-4443-8C46-6A318D952DFD}"/>
          </ac:spMkLst>
        </pc:spChg>
        <pc:spChg chg="del">
          <ac:chgData name="Polina Fatourou" userId="9fdd9880b05c9022" providerId="LiveId" clId="{43628918-548E-49BE-AA99-94382CC8CA9E}" dt="2021-06-04T06:31:06.874" v="152"/>
          <ac:spMkLst>
            <pc:docMk/>
            <pc:sldMk cId="1358518792" sldId="294"/>
            <ac:spMk id="23" creationId="{DAAE4CDD-124C-4DCF-9584-B6033B545DD5}"/>
          </ac:spMkLst>
        </pc:spChg>
        <pc:spChg chg="del">
          <ac:chgData name="Polina Fatourou" userId="9fdd9880b05c9022" providerId="LiveId" clId="{43628918-548E-49BE-AA99-94382CC8CA9E}" dt="2021-06-04T06:31:06.874" v="152"/>
          <ac:spMkLst>
            <pc:docMk/>
            <pc:sldMk cId="1358518792" sldId="294"/>
            <ac:spMk id="24" creationId="{081E4A58-353D-44AE-B2FC-2A74E2E400F7}"/>
          </ac:spMkLst>
        </pc:spChg>
        <pc:picChg chg="add">
          <ac:chgData name="Polina Fatourou" userId="9fdd9880b05c9022" providerId="LiveId" clId="{43628918-548E-49BE-AA99-94382CC8CA9E}" dt="2021-06-04T06:19:06.855" v="19"/>
          <ac:picMkLst>
            <pc:docMk/>
            <pc:sldMk cId="1358518792" sldId="294"/>
            <ac:picMk id="1026" creationId="{21914AB4-1253-4496-A212-B79690CCCA47}"/>
          </ac:picMkLst>
        </pc:picChg>
      </pc:sldChg>
      <pc:sldChg chg="addSp delSp modSp add del mod">
        <pc:chgData name="Polina Fatourou" userId="9fdd9880b05c9022" providerId="LiveId" clId="{43628918-548E-49BE-AA99-94382CC8CA9E}" dt="2021-06-04T07:08:30.528" v="845" actId="2696"/>
        <pc:sldMkLst>
          <pc:docMk/>
          <pc:sldMk cId="3851122674" sldId="295"/>
        </pc:sldMkLst>
        <pc:spChg chg="del">
          <ac:chgData name="Polina Fatourou" userId="9fdd9880b05c9022" providerId="LiveId" clId="{43628918-548E-49BE-AA99-94382CC8CA9E}" dt="2021-06-04T06:22:54.786" v="42" actId="478"/>
          <ac:spMkLst>
            <pc:docMk/>
            <pc:sldMk cId="3851122674" sldId="295"/>
            <ac:spMk id="5" creationId="{66C724F6-BCD8-48C4-B0C6-EBA1F282A92B}"/>
          </ac:spMkLst>
        </pc:spChg>
        <pc:spChg chg="add mod">
          <ac:chgData name="Polina Fatourou" userId="9fdd9880b05c9022" providerId="LiveId" clId="{43628918-548E-49BE-AA99-94382CC8CA9E}" dt="2021-06-04T06:29:37.515" v="150" actId="404"/>
          <ac:spMkLst>
            <pc:docMk/>
            <pc:sldMk cId="3851122674" sldId="295"/>
            <ac:spMk id="7" creationId="{B2B71BFD-F645-4D46-8491-B1FE0B75E05D}"/>
          </ac:spMkLst>
        </pc:spChg>
        <pc:spChg chg="del">
          <ac:chgData name="Polina Fatourou" userId="9fdd9880b05c9022" providerId="LiveId" clId="{43628918-548E-49BE-AA99-94382CC8CA9E}" dt="2021-06-04T06:23:02.853" v="44" actId="478"/>
          <ac:spMkLst>
            <pc:docMk/>
            <pc:sldMk cId="3851122674" sldId="295"/>
            <ac:spMk id="13" creationId="{76743454-265A-4DEA-8841-DA58B932FDC0}"/>
          </ac:spMkLst>
        </pc:spChg>
        <pc:graphicFrameChg chg="add mod">
          <ac:chgData name="Polina Fatourou" userId="9fdd9880b05c9022" providerId="LiveId" clId="{43628918-548E-49BE-AA99-94382CC8CA9E}" dt="2021-06-04T06:29:21.494" v="146" actId="2711"/>
          <ac:graphicFrameMkLst>
            <pc:docMk/>
            <pc:sldMk cId="3851122674" sldId="295"/>
            <ac:graphicFrameMk id="6" creationId="{AB886FC6-61DA-4022-96B4-E67AA0DDD8B4}"/>
          </ac:graphicFrameMkLst>
        </pc:graphicFrameChg>
        <pc:cxnChg chg="del">
          <ac:chgData name="Polina Fatourou" userId="9fdd9880b05c9022" providerId="LiveId" clId="{43628918-548E-49BE-AA99-94382CC8CA9E}" dt="2021-06-04T06:23:00.876" v="43" actId="478"/>
          <ac:cxnSpMkLst>
            <pc:docMk/>
            <pc:sldMk cId="3851122674" sldId="295"/>
            <ac:cxnSpMk id="4" creationId="{8CB372BA-CF6F-44F0-A6EF-1493FAA2E9DA}"/>
          </ac:cxnSpMkLst>
        </pc:cxnChg>
      </pc:sldChg>
      <pc:sldChg chg="addSp delSp modSp new del mod ord setBg">
        <pc:chgData name="Polina Fatourou" userId="9fdd9880b05c9022" providerId="LiveId" clId="{43628918-548E-49BE-AA99-94382CC8CA9E}" dt="2021-06-04T07:08:24.907" v="844" actId="2696"/>
        <pc:sldMkLst>
          <pc:docMk/>
          <pc:sldMk cId="4004729264" sldId="296"/>
        </pc:sldMkLst>
        <pc:spChg chg="del">
          <ac:chgData name="Polina Fatourou" userId="9fdd9880b05c9022" providerId="LiveId" clId="{43628918-548E-49BE-AA99-94382CC8CA9E}" dt="2021-06-04T06:47:14.476" v="475" actId="478"/>
          <ac:spMkLst>
            <pc:docMk/>
            <pc:sldMk cId="4004729264" sldId="296"/>
            <ac:spMk id="2" creationId="{61BEF979-37E1-4001-BBA0-2C8A9379659D}"/>
          </ac:spMkLst>
        </pc:spChg>
        <pc:spChg chg="del">
          <ac:chgData name="Polina Fatourou" userId="9fdd9880b05c9022" providerId="LiveId" clId="{43628918-548E-49BE-AA99-94382CC8CA9E}" dt="2021-06-04T06:47:14.476" v="475" actId="478"/>
          <ac:spMkLst>
            <pc:docMk/>
            <pc:sldMk cId="4004729264" sldId="296"/>
            <ac:spMk id="3" creationId="{6157367A-F1C5-4A86-8E3A-A479D4938A5F}"/>
          </ac:spMkLst>
        </pc:spChg>
        <pc:spChg chg="mod topLvl">
          <ac:chgData name="Polina Fatourou" userId="9fdd9880b05c9022" providerId="LiveId" clId="{43628918-548E-49BE-AA99-94382CC8CA9E}" dt="2021-06-04T06:50:45.209" v="518" actId="164"/>
          <ac:spMkLst>
            <pc:docMk/>
            <pc:sldMk cId="4004729264" sldId="296"/>
            <ac:spMk id="5" creationId="{63FBBD7E-CC21-4849-BBFA-650D65427F23}"/>
          </ac:spMkLst>
        </pc:spChg>
        <pc:spChg chg="mod topLvl">
          <ac:chgData name="Polina Fatourou" userId="9fdd9880b05c9022" providerId="LiveId" clId="{43628918-548E-49BE-AA99-94382CC8CA9E}" dt="2021-06-04T06:50:45.209" v="518" actId="164"/>
          <ac:spMkLst>
            <pc:docMk/>
            <pc:sldMk cId="4004729264" sldId="296"/>
            <ac:spMk id="6" creationId="{E0824185-D80B-4BD0-8126-7E9E223FEB61}"/>
          </ac:spMkLst>
        </pc:spChg>
        <pc:spChg chg="mod topLvl">
          <ac:chgData name="Polina Fatourou" userId="9fdd9880b05c9022" providerId="LiveId" clId="{43628918-548E-49BE-AA99-94382CC8CA9E}" dt="2021-06-04T06:50:45.209" v="518" actId="164"/>
          <ac:spMkLst>
            <pc:docMk/>
            <pc:sldMk cId="4004729264" sldId="296"/>
            <ac:spMk id="7" creationId="{240ECE3E-7598-4769-B839-A7D4083BBBD4}"/>
          </ac:spMkLst>
        </pc:spChg>
        <pc:spChg chg="mod topLvl">
          <ac:chgData name="Polina Fatourou" userId="9fdd9880b05c9022" providerId="LiveId" clId="{43628918-548E-49BE-AA99-94382CC8CA9E}" dt="2021-06-04T06:50:45.209" v="518" actId="164"/>
          <ac:spMkLst>
            <pc:docMk/>
            <pc:sldMk cId="4004729264" sldId="296"/>
            <ac:spMk id="8" creationId="{A2E4DB4B-B5E6-44D6-9181-E2FB5B0075D4}"/>
          </ac:spMkLst>
        </pc:spChg>
        <pc:spChg chg="mod topLvl">
          <ac:chgData name="Polina Fatourou" userId="9fdd9880b05c9022" providerId="LiveId" clId="{43628918-548E-49BE-AA99-94382CC8CA9E}" dt="2021-06-04T06:50:45.209" v="518" actId="164"/>
          <ac:spMkLst>
            <pc:docMk/>
            <pc:sldMk cId="4004729264" sldId="296"/>
            <ac:spMk id="10" creationId="{C2A6F05F-6EDD-45B7-94EB-31DEB469BE93}"/>
          </ac:spMkLst>
        </pc:spChg>
        <pc:spChg chg="mod topLvl">
          <ac:chgData name="Polina Fatourou" userId="9fdd9880b05c9022" providerId="LiveId" clId="{43628918-548E-49BE-AA99-94382CC8CA9E}" dt="2021-06-04T06:50:45.209" v="518" actId="164"/>
          <ac:spMkLst>
            <pc:docMk/>
            <pc:sldMk cId="4004729264" sldId="296"/>
            <ac:spMk id="11" creationId="{EBC7F825-E3EB-4B5D-BF80-3FB54F310A1F}"/>
          </ac:spMkLst>
        </pc:spChg>
        <pc:spChg chg="mod topLvl">
          <ac:chgData name="Polina Fatourou" userId="9fdd9880b05c9022" providerId="LiveId" clId="{43628918-548E-49BE-AA99-94382CC8CA9E}" dt="2021-06-04T06:50:45.209" v="518" actId="164"/>
          <ac:spMkLst>
            <pc:docMk/>
            <pc:sldMk cId="4004729264" sldId="296"/>
            <ac:spMk id="12" creationId="{E2CD1082-CA92-48D3-BC5A-EC46B22417FA}"/>
          </ac:spMkLst>
        </pc:spChg>
        <pc:spChg chg="mod topLvl">
          <ac:chgData name="Polina Fatourou" userId="9fdd9880b05c9022" providerId="LiveId" clId="{43628918-548E-49BE-AA99-94382CC8CA9E}" dt="2021-06-04T06:50:45.209" v="518" actId="164"/>
          <ac:spMkLst>
            <pc:docMk/>
            <pc:sldMk cId="4004729264" sldId="296"/>
            <ac:spMk id="13" creationId="{7FB17054-4106-4B54-B697-5EC8BD66232E}"/>
          </ac:spMkLst>
        </pc:spChg>
        <pc:spChg chg="mod">
          <ac:chgData name="Polina Fatourou" userId="9fdd9880b05c9022" providerId="LiveId" clId="{43628918-548E-49BE-AA99-94382CC8CA9E}" dt="2021-06-04T06:47:31.685" v="478"/>
          <ac:spMkLst>
            <pc:docMk/>
            <pc:sldMk cId="4004729264" sldId="296"/>
            <ac:spMk id="15" creationId="{6B2D49C4-D24F-461C-AF44-6D784ECCC9B5}"/>
          </ac:spMkLst>
        </pc:spChg>
        <pc:spChg chg="mod">
          <ac:chgData name="Polina Fatourou" userId="9fdd9880b05c9022" providerId="LiveId" clId="{43628918-548E-49BE-AA99-94382CC8CA9E}" dt="2021-06-04T06:47:31.685" v="478"/>
          <ac:spMkLst>
            <pc:docMk/>
            <pc:sldMk cId="4004729264" sldId="296"/>
            <ac:spMk id="16" creationId="{40812A7B-D002-4016-B569-0825C3589A70}"/>
          </ac:spMkLst>
        </pc:spChg>
        <pc:spChg chg="mod">
          <ac:chgData name="Polina Fatourou" userId="9fdd9880b05c9022" providerId="LiveId" clId="{43628918-548E-49BE-AA99-94382CC8CA9E}" dt="2021-06-04T06:47:31.685" v="478"/>
          <ac:spMkLst>
            <pc:docMk/>
            <pc:sldMk cId="4004729264" sldId="296"/>
            <ac:spMk id="17" creationId="{396A86C0-72BA-45E9-9B16-BDC9AF771E08}"/>
          </ac:spMkLst>
        </pc:spChg>
        <pc:spChg chg="mod">
          <ac:chgData name="Polina Fatourou" userId="9fdd9880b05c9022" providerId="LiveId" clId="{43628918-548E-49BE-AA99-94382CC8CA9E}" dt="2021-06-04T06:47:31.685" v="478"/>
          <ac:spMkLst>
            <pc:docMk/>
            <pc:sldMk cId="4004729264" sldId="296"/>
            <ac:spMk id="18" creationId="{9E965253-B196-46AD-8BF0-9A0816F53850}"/>
          </ac:spMkLst>
        </pc:spChg>
        <pc:spChg chg="mod">
          <ac:chgData name="Polina Fatourou" userId="9fdd9880b05c9022" providerId="LiveId" clId="{43628918-548E-49BE-AA99-94382CC8CA9E}" dt="2021-06-04T06:47:31.685" v="478"/>
          <ac:spMkLst>
            <pc:docMk/>
            <pc:sldMk cId="4004729264" sldId="296"/>
            <ac:spMk id="20" creationId="{5E892658-1E4E-4921-8592-E1D2F6B4CA23}"/>
          </ac:spMkLst>
        </pc:spChg>
        <pc:spChg chg="mod">
          <ac:chgData name="Polina Fatourou" userId="9fdd9880b05c9022" providerId="LiveId" clId="{43628918-548E-49BE-AA99-94382CC8CA9E}" dt="2021-06-04T06:47:31.685" v="478"/>
          <ac:spMkLst>
            <pc:docMk/>
            <pc:sldMk cId="4004729264" sldId="296"/>
            <ac:spMk id="21" creationId="{E064AB27-340A-4D4D-A296-51C42281F17B}"/>
          </ac:spMkLst>
        </pc:spChg>
        <pc:spChg chg="mod">
          <ac:chgData name="Polina Fatourou" userId="9fdd9880b05c9022" providerId="LiveId" clId="{43628918-548E-49BE-AA99-94382CC8CA9E}" dt="2021-06-04T06:47:31.685" v="478"/>
          <ac:spMkLst>
            <pc:docMk/>
            <pc:sldMk cId="4004729264" sldId="296"/>
            <ac:spMk id="22" creationId="{5156CF01-6AA6-4592-B353-453117B1746D}"/>
          </ac:spMkLst>
        </pc:spChg>
        <pc:spChg chg="mod">
          <ac:chgData name="Polina Fatourou" userId="9fdd9880b05c9022" providerId="LiveId" clId="{43628918-548E-49BE-AA99-94382CC8CA9E}" dt="2021-06-04T06:47:31.685" v="478"/>
          <ac:spMkLst>
            <pc:docMk/>
            <pc:sldMk cId="4004729264" sldId="296"/>
            <ac:spMk id="23" creationId="{014B20AA-158D-43E0-9FCF-696B745F82E5}"/>
          </ac:spMkLst>
        </pc:spChg>
        <pc:spChg chg="add del mod">
          <ac:chgData name="Polina Fatourou" userId="9fdd9880b05c9022" providerId="LiveId" clId="{43628918-548E-49BE-AA99-94382CC8CA9E}" dt="2021-06-04T06:49:32.334" v="496" actId="478"/>
          <ac:spMkLst>
            <pc:docMk/>
            <pc:sldMk cId="4004729264" sldId="296"/>
            <ac:spMk id="24" creationId="{547F9227-D15D-4B6F-9966-7C80E753D860}"/>
          </ac:spMkLst>
        </pc:spChg>
        <pc:spChg chg="add del mod">
          <ac:chgData name="Polina Fatourou" userId="9fdd9880b05c9022" providerId="LiveId" clId="{43628918-548E-49BE-AA99-94382CC8CA9E}" dt="2021-06-04T06:49:32.334" v="496" actId="478"/>
          <ac:spMkLst>
            <pc:docMk/>
            <pc:sldMk cId="4004729264" sldId="296"/>
            <ac:spMk id="25" creationId="{ABE632D8-0150-4576-ABD9-D9D949A10101}"/>
          </ac:spMkLst>
        </pc:spChg>
        <pc:spChg chg="add del mod">
          <ac:chgData name="Polina Fatourou" userId="9fdd9880b05c9022" providerId="LiveId" clId="{43628918-548E-49BE-AA99-94382CC8CA9E}" dt="2021-06-04T06:49:32.334" v="496" actId="478"/>
          <ac:spMkLst>
            <pc:docMk/>
            <pc:sldMk cId="4004729264" sldId="296"/>
            <ac:spMk id="26" creationId="{3D6E6203-9A10-4F10-95C2-354EF18157E2}"/>
          </ac:spMkLst>
        </pc:spChg>
        <pc:spChg chg="add del mod">
          <ac:chgData name="Polina Fatourou" userId="9fdd9880b05c9022" providerId="LiveId" clId="{43628918-548E-49BE-AA99-94382CC8CA9E}" dt="2021-06-04T06:49:32.334" v="496" actId="478"/>
          <ac:spMkLst>
            <pc:docMk/>
            <pc:sldMk cId="4004729264" sldId="296"/>
            <ac:spMk id="27" creationId="{812ABD59-A085-4C9E-92B3-B15639ECFD9A}"/>
          </ac:spMkLst>
        </pc:spChg>
        <pc:spChg chg="add del mod">
          <ac:chgData name="Polina Fatourou" userId="9fdd9880b05c9022" providerId="LiveId" clId="{43628918-548E-49BE-AA99-94382CC8CA9E}" dt="2021-06-04T06:49:32.334" v="496" actId="478"/>
          <ac:spMkLst>
            <pc:docMk/>
            <pc:sldMk cId="4004729264" sldId="296"/>
            <ac:spMk id="28" creationId="{A1A0FBF1-41FD-40F8-838F-C6C811E10649}"/>
          </ac:spMkLst>
        </pc:spChg>
        <pc:spChg chg="add del mod">
          <ac:chgData name="Polina Fatourou" userId="9fdd9880b05c9022" providerId="LiveId" clId="{43628918-548E-49BE-AA99-94382CC8CA9E}" dt="2021-06-04T06:49:32.334" v="496" actId="478"/>
          <ac:spMkLst>
            <pc:docMk/>
            <pc:sldMk cId="4004729264" sldId="296"/>
            <ac:spMk id="29" creationId="{DDD140D3-3D38-4D98-9A5A-FB52F2C79D28}"/>
          </ac:spMkLst>
        </pc:spChg>
        <pc:spChg chg="add del mod">
          <ac:chgData name="Polina Fatourou" userId="9fdd9880b05c9022" providerId="LiveId" clId="{43628918-548E-49BE-AA99-94382CC8CA9E}" dt="2021-06-04T06:49:32.334" v="496" actId="478"/>
          <ac:spMkLst>
            <pc:docMk/>
            <pc:sldMk cId="4004729264" sldId="296"/>
            <ac:spMk id="30" creationId="{B73D9BB7-5E76-47D2-B2F0-1CAE69F16BD7}"/>
          </ac:spMkLst>
        </pc:spChg>
        <pc:spChg chg="add del mod">
          <ac:chgData name="Polina Fatourou" userId="9fdd9880b05c9022" providerId="LiveId" clId="{43628918-548E-49BE-AA99-94382CC8CA9E}" dt="2021-06-04T06:49:32.334" v="496" actId="478"/>
          <ac:spMkLst>
            <pc:docMk/>
            <pc:sldMk cId="4004729264" sldId="296"/>
            <ac:spMk id="31" creationId="{76844051-C0FC-42C4-A7A9-D71C9EC689BF}"/>
          </ac:spMkLst>
        </pc:spChg>
        <pc:spChg chg="add mod">
          <ac:chgData name="Polina Fatourou" userId="9fdd9880b05c9022" providerId="LiveId" clId="{43628918-548E-49BE-AA99-94382CC8CA9E}" dt="2021-06-04T06:49:49.353" v="499" actId="164"/>
          <ac:spMkLst>
            <pc:docMk/>
            <pc:sldMk cId="4004729264" sldId="296"/>
            <ac:spMk id="32" creationId="{F68A562E-AE27-4B69-8C5A-FC8A63A98D48}"/>
          </ac:spMkLst>
        </pc:spChg>
        <pc:spChg chg="add mod">
          <ac:chgData name="Polina Fatourou" userId="9fdd9880b05c9022" providerId="LiveId" clId="{43628918-548E-49BE-AA99-94382CC8CA9E}" dt="2021-06-04T06:49:49.353" v="499" actId="164"/>
          <ac:spMkLst>
            <pc:docMk/>
            <pc:sldMk cId="4004729264" sldId="296"/>
            <ac:spMk id="33" creationId="{24B7016A-E40C-40EA-BE93-AB24A0B55151}"/>
          </ac:spMkLst>
        </pc:spChg>
        <pc:spChg chg="add mod">
          <ac:chgData name="Polina Fatourou" userId="9fdd9880b05c9022" providerId="LiveId" clId="{43628918-548E-49BE-AA99-94382CC8CA9E}" dt="2021-06-04T06:49:49.353" v="499" actId="164"/>
          <ac:spMkLst>
            <pc:docMk/>
            <pc:sldMk cId="4004729264" sldId="296"/>
            <ac:spMk id="34" creationId="{EB709BB1-B079-4189-AEB9-A8481ECA97DD}"/>
          </ac:spMkLst>
        </pc:spChg>
        <pc:spChg chg="add mod">
          <ac:chgData name="Polina Fatourou" userId="9fdd9880b05c9022" providerId="LiveId" clId="{43628918-548E-49BE-AA99-94382CC8CA9E}" dt="2021-06-04T06:49:49.353" v="499" actId="164"/>
          <ac:spMkLst>
            <pc:docMk/>
            <pc:sldMk cId="4004729264" sldId="296"/>
            <ac:spMk id="35" creationId="{47B13259-950B-4D1B-AD10-1D92E1DAB06A}"/>
          </ac:spMkLst>
        </pc:spChg>
        <pc:spChg chg="add mod">
          <ac:chgData name="Polina Fatourou" userId="9fdd9880b05c9022" providerId="LiveId" clId="{43628918-548E-49BE-AA99-94382CC8CA9E}" dt="2021-06-04T06:49:49.353" v="499" actId="164"/>
          <ac:spMkLst>
            <pc:docMk/>
            <pc:sldMk cId="4004729264" sldId="296"/>
            <ac:spMk id="36" creationId="{5AD17325-1182-4186-B713-C8FC4D5B2D64}"/>
          </ac:spMkLst>
        </pc:spChg>
        <pc:spChg chg="add mod">
          <ac:chgData name="Polina Fatourou" userId="9fdd9880b05c9022" providerId="LiveId" clId="{43628918-548E-49BE-AA99-94382CC8CA9E}" dt="2021-06-04T06:49:49.353" v="499" actId="164"/>
          <ac:spMkLst>
            <pc:docMk/>
            <pc:sldMk cId="4004729264" sldId="296"/>
            <ac:spMk id="37" creationId="{08A5666F-42D1-4250-B8A9-3EDADEF69671}"/>
          </ac:spMkLst>
        </pc:spChg>
        <pc:spChg chg="add mod">
          <ac:chgData name="Polina Fatourou" userId="9fdd9880b05c9022" providerId="LiveId" clId="{43628918-548E-49BE-AA99-94382CC8CA9E}" dt="2021-06-04T06:49:49.353" v="499" actId="164"/>
          <ac:spMkLst>
            <pc:docMk/>
            <pc:sldMk cId="4004729264" sldId="296"/>
            <ac:spMk id="38" creationId="{6EBF7858-722A-489D-A807-77A2044DBC5B}"/>
          </ac:spMkLst>
        </pc:spChg>
        <pc:spChg chg="add mod">
          <ac:chgData name="Polina Fatourou" userId="9fdd9880b05c9022" providerId="LiveId" clId="{43628918-548E-49BE-AA99-94382CC8CA9E}" dt="2021-06-04T06:49:49.353" v="499" actId="164"/>
          <ac:spMkLst>
            <pc:docMk/>
            <pc:sldMk cId="4004729264" sldId="296"/>
            <ac:spMk id="39" creationId="{00F72CF8-0825-4F92-9F66-52F238F4C9BE}"/>
          </ac:spMkLst>
        </pc:spChg>
        <pc:spChg chg="add mod">
          <ac:chgData name="Polina Fatourou" userId="9fdd9880b05c9022" providerId="LiveId" clId="{43628918-548E-49BE-AA99-94382CC8CA9E}" dt="2021-06-04T06:50:14.330" v="509" actId="164"/>
          <ac:spMkLst>
            <pc:docMk/>
            <pc:sldMk cId="4004729264" sldId="296"/>
            <ac:spMk id="41" creationId="{5E04B910-1F68-480D-9425-8BFAC61586BD}"/>
          </ac:spMkLst>
        </pc:spChg>
        <pc:spChg chg="add mod">
          <ac:chgData name="Polina Fatourou" userId="9fdd9880b05c9022" providerId="LiveId" clId="{43628918-548E-49BE-AA99-94382CC8CA9E}" dt="2021-06-04T06:50:14.330" v="509" actId="164"/>
          <ac:spMkLst>
            <pc:docMk/>
            <pc:sldMk cId="4004729264" sldId="296"/>
            <ac:spMk id="42" creationId="{96BE0911-42F5-4DBD-9F9B-6B668742C852}"/>
          </ac:spMkLst>
        </pc:spChg>
        <pc:spChg chg="add mod">
          <ac:chgData name="Polina Fatourou" userId="9fdd9880b05c9022" providerId="LiveId" clId="{43628918-548E-49BE-AA99-94382CC8CA9E}" dt="2021-06-04T06:50:14.330" v="509" actId="164"/>
          <ac:spMkLst>
            <pc:docMk/>
            <pc:sldMk cId="4004729264" sldId="296"/>
            <ac:spMk id="43" creationId="{2120E779-B678-4F71-82B2-1AB89F285DE3}"/>
          </ac:spMkLst>
        </pc:spChg>
        <pc:spChg chg="add mod">
          <ac:chgData name="Polina Fatourou" userId="9fdd9880b05c9022" providerId="LiveId" clId="{43628918-548E-49BE-AA99-94382CC8CA9E}" dt="2021-06-04T06:50:14.330" v="509" actId="164"/>
          <ac:spMkLst>
            <pc:docMk/>
            <pc:sldMk cId="4004729264" sldId="296"/>
            <ac:spMk id="44" creationId="{FA639B08-03A0-4D66-92FB-CC1C26E8597E}"/>
          </ac:spMkLst>
        </pc:spChg>
        <pc:spChg chg="add mod">
          <ac:chgData name="Polina Fatourou" userId="9fdd9880b05c9022" providerId="LiveId" clId="{43628918-548E-49BE-AA99-94382CC8CA9E}" dt="2021-06-04T06:50:14.330" v="509" actId="164"/>
          <ac:spMkLst>
            <pc:docMk/>
            <pc:sldMk cId="4004729264" sldId="296"/>
            <ac:spMk id="45" creationId="{1C200F2A-9BB8-47EC-AC53-90B234A1A7AD}"/>
          </ac:spMkLst>
        </pc:spChg>
        <pc:spChg chg="add mod">
          <ac:chgData name="Polina Fatourou" userId="9fdd9880b05c9022" providerId="LiveId" clId="{43628918-548E-49BE-AA99-94382CC8CA9E}" dt="2021-06-04T06:50:14.330" v="509" actId="164"/>
          <ac:spMkLst>
            <pc:docMk/>
            <pc:sldMk cId="4004729264" sldId="296"/>
            <ac:spMk id="46" creationId="{6B3CA8E0-5721-4BA9-8BC3-A9F4630C8882}"/>
          </ac:spMkLst>
        </pc:spChg>
        <pc:spChg chg="add mod">
          <ac:chgData name="Polina Fatourou" userId="9fdd9880b05c9022" providerId="LiveId" clId="{43628918-548E-49BE-AA99-94382CC8CA9E}" dt="2021-06-04T06:50:14.330" v="509" actId="164"/>
          <ac:spMkLst>
            <pc:docMk/>
            <pc:sldMk cId="4004729264" sldId="296"/>
            <ac:spMk id="47" creationId="{D576C2CF-7289-45DE-A3B4-32F50ECA7C7D}"/>
          </ac:spMkLst>
        </pc:spChg>
        <pc:spChg chg="add mod">
          <ac:chgData name="Polina Fatourou" userId="9fdd9880b05c9022" providerId="LiveId" clId="{43628918-548E-49BE-AA99-94382CC8CA9E}" dt="2021-06-04T06:50:14.330" v="509" actId="164"/>
          <ac:spMkLst>
            <pc:docMk/>
            <pc:sldMk cId="4004729264" sldId="296"/>
            <ac:spMk id="48" creationId="{0FE5FAEF-BDF1-444C-8615-E6FBFD5B464F}"/>
          </ac:spMkLst>
        </pc:spChg>
        <pc:grpChg chg="add del mod">
          <ac:chgData name="Polina Fatourou" userId="9fdd9880b05c9022" providerId="LiveId" clId="{43628918-548E-49BE-AA99-94382CC8CA9E}" dt="2021-06-04T06:48:29.209" v="488" actId="165"/>
          <ac:grpSpMkLst>
            <pc:docMk/>
            <pc:sldMk cId="4004729264" sldId="296"/>
            <ac:grpSpMk id="4" creationId="{4AFB4368-6D7B-4D5D-B419-5FD1365B2855}"/>
          </ac:grpSpMkLst>
        </pc:grpChg>
        <pc:grpChg chg="del mod topLvl">
          <ac:chgData name="Polina Fatourou" userId="9fdd9880b05c9022" providerId="LiveId" clId="{43628918-548E-49BE-AA99-94382CC8CA9E}" dt="2021-06-04T06:48:49.744" v="492" actId="165"/>
          <ac:grpSpMkLst>
            <pc:docMk/>
            <pc:sldMk cId="4004729264" sldId="296"/>
            <ac:grpSpMk id="9" creationId="{04F6A3DC-A5C7-4607-8609-EA2A0293BCAD}"/>
          </ac:grpSpMkLst>
        </pc:grpChg>
        <pc:grpChg chg="add mod">
          <ac:chgData name="Polina Fatourou" userId="9fdd9880b05c9022" providerId="LiveId" clId="{43628918-548E-49BE-AA99-94382CC8CA9E}" dt="2021-06-04T06:47:47.865" v="484" actId="1076"/>
          <ac:grpSpMkLst>
            <pc:docMk/>
            <pc:sldMk cId="4004729264" sldId="296"/>
            <ac:grpSpMk id="14" creationId="{FB8FEF14-7704-4ED2-9355-059C330E1E9B}"/>
          </ac:grpSpMkLst>
        </pc:grpChg>
        <pc:grpChg chg="mod">
          <ac:chgData name="Polina Fatourou" userId="9fdd9880b05c9022" providerId="LiveId" clId="{43628918-548E-49BE-AA99-94382CC8CA9E}" dt="2021-06-04T06:47:31.685" v="478"/>
          <ac:grpSpMkLst>
            <pc:docMk/>
            <pc:sldMk cId="4004729264" sldId="296"/>
            <ac:grpSpMk id="19" creationId="{74136D5B-6CAD-4607-B7A8-C038D907892E}"/>
          </ac:grpSpMkLst>
        </pc:grpChg>
        <pc:grpChg chg="add mod">
          <ac:chgData name="Polina Fatourou" userId="9fdd9880b05c9022" providerId="LiveId" clId="{43628918-548E-49BE-AA99-94382CC8CA9E}" dt="2021-06-04T06:49:49.353" v="499" actId="164"/>
          <ac:grpSpMkLst>
            <pc:docMk/>
            <pc:sldMk cId="4004729264" sldId="296"/>
            <ac:grpSpMk id="40" creationId="{0C99ED7E-355A-4B3E-A9B0-6F078F9DD36E}"/>
          </ac:grpSpMkLst>
        </pc:grpChg>
        <pc:grpChg chg="add mod">
          <ac:chgData name="Polina Fatourou" userId="9fdd9880b05c9022" providerId="LiveId" clId="{43628918-548E-49BE-AA99-94382CC8CA9E}" dt="2021-06-04T06:50:14.330" v="509" actId="164"/>
          <ac:grpSpMkLst>
            <pc:docMk/>
            <pc:sldMk cId="4004729264" sldId="296"/>
            <ac:grpSpMk id="49" creationId="{9072A554-F58B-47D6-82D6-DB4F499C171A}"/>
          </ac:grpSpMkLst>
        </pc:grpChg>
        <pc:grpChg chg="add mod">
          <ac:chgData name="Polina Fatourou" userId="9fdd9880b05c9022" providerId="LiveId" clId="{43628918-548E-49BE-AA99-94382CC8CA9E}" dt="2021-06-04T06:50:49.034" v="519"/>
          <ac:grpSpMkLst>
            <pc:docMk/>
            <pc:sldMk cId="4004729264" sldId="296"/>
            <ac:grpSpMk id="50" creationId="{07273D8E-3547-41FB-BB27-3F9378C5685F}"/>
          </ac:grpSpMkLst>
        </pc:grpChg>
      </pc:sldChg>
      <pc:sldChg chg="addSp delSp modSp new del mod setBg chgLayout">
        <pc:chgData name="Polina Fatourou" userId="9fdd9880b05c9022" providerId="LiveId" clId="{43628918-548E-49BE-AA99-94382CC8CA9E}" dt="2021-06-04T07:25:09.399" v="1117" actId="2696"/>
        <pc:sldMkLst>
          <pc:docMk/>
          <pc:sldMk cId="4134330048" sldId="297"/>
        </pc:sldMkLst>
        <pc:spChg chg="del">
          <ac:chgData name="Polina Fatourou" userId="9fdd9880b05c9022" providerId="LiveId" clId="{43628918-548E-49BE-AA99-94382CC8CA9E}" dt="2021-06-04T06:50:55.386" v="521" actId="478"/>
          <ac:spMkLst>
            <pc:docMk/>
            <pc:sldMk cId="4134330048" sldId="297"/>
            <ac:spMk id="2" creationId="{D505FE67-CF56-419A-AF90-F77B8EDDF4A2}"/>
          </ac:spMkLst>
        </pc:spChg>
        <pc:spChg chg="del">
          <ac:chgData name="Polina Fatourou" userId="9fdd9880b05c9022" providerId="LiveId" clId="{43628918-548E-49BE-AA99-94382CC8CA9E}" dt="2021-06-04T06:50:56.497" v="522" actId="478"/>
          <ac:spMkLst>
            <pc:docMk/>
            <pc:sldMk cId="4134330048" sldId="297"/>
            <ac:spMk id="3" creationId="{9A0DFC61-E70F-4214-B3A8-5FD0D2994B7B}"/>
          </ac:spMkLst>
        </pc:spChg>
        <pc:spChg chg="mod">
          <ac:chgData name="Polina Fatourou" userId="9fdd9880b05c9022" providerId="LiveId" clId="{43628918-548E-49BE-AA99-94382CC8CA9E}" dt="2021-06-04T07:07:42.214" v="834" actId="207"/>
          <ac:spMkLst>
            <pc:docMk/>
            <pc:sldMk cId="4134330048" sldId="297"/>
            <ac:spMk id="5" creationId="{5AF732AE-A7F2-46FD-8514-5ED886EA0A25}"/>
          </ac:spMkLst>
        </pc:spChg>
        <pc:spChg chg="mod">
          <ac:chgData name="Polina Fatourou" userId="9fdd9880b05c9022" providerId="LiveId" clId="{43628918-548E-49BE-AA99-94382CC8CA9E}" dt="2021-06-04T07:07:46.901" v="837" actId="108"/>
          <ac:spMkLst>
            <pc:docMk/>
            <pc:sldMk cId="4134330048" sldId="297"/>
            <ac:spMk id="6" creationId="{7C7A7CFF-C356-437C-A4D7-F3CEDF2267D0}"/>
          </ac:spMkLst>
        </pc:spChg>
        <pc:spChg chg="mod">
          <ac:chgData name="Polina Fatourou" userId="9fdd9880b05c9022" providerId="LiveId" clId="{43628918-548E-49BE-AA99-94382CC8CA9E}" dt="2021-06-04T07:07:45.276" v="835" actId="108"/>
          <ac:spMkLst>
            <pc:docMk/>
            <pc:sldMk cId="4134330048" sldId="297"/>
            <ac:spMk id="7" creationId="{35A5EDE6-384F-4B4A-9670-AEE2037406F4}"/>
          </ac:spMkLst>
        </pc:spChg>
        <pc:spChg chg="mod">
          <ac:chgData name="Polina Fatourou" userId="9fdd9880b05c9022" providerId="LiveId" clId="{43628918-548E-49BE-AA99-94382CC8CA9E}" dt="2021-06-04T07:07:46.142" v="836" actId="108"/>
          <ac:spMkLst>
            <pc:docMk/>
            <pc:sldMk cId="4134330048" sldId="297"/>
            <ac:spMk id="8" creationId="{5600D08C-CC29-45A8-9E4A-8CF9A4E6C825}"/>
          </ac:spMkLst>
        </pc:spChg>
        <pc:spChg chg="mod">
          <ac:chgData name="Polina Fatourou" userId="9fdd9880b05c9022" providerId="LiveId" clId="{43628918-548E-49BE-AA99-94382CC8CA9E}" dt="2021-06-04T07:07:49.049" v="840" actId="108"/>
          <ac:spMkLst>
            <pc:docMk/>
            <pc:sldMk cId="4134330048" sldId="297"/>
            <ac:spMk id="9" creationId="{A41B9D43-A912-4784-92B6-BE7CED2AC96D}"/>
          </ac:spMkLst>
        </pc:spChg>
        <pc:spChg chg="mod">
          <ac:chgData name="Polina Fatourou" userId="9fdd9880b05c9022" providerId="LiveId" clId="{43628918-548E-49BE-AA99-94382CC8CA9E}" dt="2021-06-04T07:07:48.367" v="839" actId="108"/>
          <ac:spMkLst>
            <pc:docMk/>
            <pc:sldMk cId="4134330048" sldId="297"/>
            <ac:spMk id="10" creationId="{E5C52BAE-53E9-4339-B1CD-D48F395538D6}"/>
          </ac:spMkLst>
        </pc:spChg>
        <pc:spChg chg="mod">
          <ac:chgData name="Polina Fatourou" userId="9fdd9880b05c9022" providerId="LiveId" clId="{43628918-548E-49BE-AA99-94382CC8CA9E}" dt="2021-06-04T07:07:49.608" v="841" actId="108"/>
          <ac:spMkLst>
            <pc:docMk/>
            <pc:sldMk cId="4134330048" sldId="297"/>
            <ac:spMk id="11" creationId="{F31F60B4-B1FD-4332-8FDF-FC60D1F0DAF9}"/>
          </ac:spMkLst>
        </pc:spChg>
        <pc:spChg chg="mod">
          <ac:chgData name="Polina Fatourou" userId="9fdd9880b05c9022" providerId="LiveId" clId="{43628918-548E-49BE-AA99-94382CC8CA9E}" dt="2021-06-04T07:07:47.637" v="838" actId="108"/>
          <ac:spMkLst>
            <pc:docMk/>
            <pc:sldMk cId="4134330048" sldId="297"/>
            <ac:spMk id="12" creationId="{829D7127-6ECC-4251-82BB-AF28B511BA92}"/>
          </ac:spMkLst>
        </pc:spChg>
        <pc:spChg chg="mod">
          <ac:chgData name="Polina Fatourou" userId="9fdd9880b05c9022" providerId="LiveId" clId="{43628918-548E-49BE-AA99-94382CC8CA9E}" dt="2021-06-04T07:00:14.539" v="638" actId="108"/>
          <ac:spMkLst>
            <pc:docMk/>
            <pc:sldMk cId="4134330048" sldId="297"/>
            <ac:spMk id="14" creationId="{D299CE59-6DF7-428F-AB1C-F36EFD094972}"/>
          </ac:spMkLst>
        </pc:spChg>
        <pc:spChg chg="mod">
          <ac:chgData name="Polina Fatourou" userId="9fdd9880b05c9022" providerId="LiveId" clId="{43628918-548E-49BE-AA99-94382CC8CA9E}" dt="2021-06-04T07:00:14.539" v="638" actId="108"/>
          <ac:spMkLst>
            <pc:docMk/>
            <pc:sldMk cId="4134330048" sldId="297"/>
            <ac:spMk id="15" creationId="{8F6E8BB4-2B92-404B-86A9-48964D222BD6}"/>
          </ac:spMkLst>
        </pc:spChg>
        <pc:spChg chg="mod">
          <ac:chgData name="Polina Fatourou" userId="9fdd9880b05c9022" providerId="LiveId" clId="{43628918-548E-49BE-AA99-94382CC8CA9E}" dt="2021-06-04T07:00:14.539" v="638" actId="108"/>
          <ac:spMkLst>
            <pc:docMk/>
            <pc:sldMk cId="4134330048" sldId="297"/>
            <ac:spMk id="16" creationId="{EDEDE7D8-B67B-4870-949E-48C9C791B776}"/>
          </ac:spMkLst>
        </pc:spChg>
        <pc:spChg chg="mod">
          <ac:chgData name="Polina Fatourou" userId="9fdd9880b05c9022" providerId="LiveId" clId="{43628918-548E-49BE-AA99-94382CC8CA9E}" dt="2021-06-04T07:00:14.539" v="638" actId="108"/>
          <ac:spMkLst>
            <pc:docMk/>
            <pc:sldMk cId="4134330048" sldId="297"/>
            <ac:spMk id="17" creationId="{88959296-3384-4399-89C7-DF25559D1BEF}"/>
          </ac:spMkLst>
        </pc:spChg>
        <pc:spChg chg="mod">
          <ac:chgData name="Polina Fatourou" userId="9fdd9880b05c9022" providerId="LiveId" clId="{43628918-548E-49BE-AA99-94382CC8CA9E}" dt="2021-06-04T07:00:14.539" v="638" actId="108"/>
          <ac:spMkLst>
            <pc:docMk/>
            <pc:sldMk cId="4134330048" sldId="297"/>
            <ac:spMk id="19" creationId="{01809FD8-B4CD-4182-A68D-C7FF666B5E7A}"/>
          </ac:spMkLst>
        </pc:spChg>
        <pc:spChg chg="mod">
          <ac:chgData name="Polina Fatourou" userId="9fdd9880b05c9022" providerId="LiveId" clId="{43628918-548E-49BE-AA99-94382CC8CA9E}" dt="2021-06-04T07:00:14.539" v="638" actId="108"/>
          <ac:spMkLst>
            <pc:docMk/>
            <pc:sldMk cId="4134330048" sldId="297"/>
            <ac:spMk id="20" creationId="{EB584B2D-A997-4DE0-8A09-C1A1AFE9C07C}"/>
          </ac:spMkLst>
        </pc:spChg>
        <pc:spChg chg="mod">
          <ac:chgData name="Polina Fatourou" userId="9fdd9880b05c9022" providerId="LiveId" clId="{43628918-548E-49BE-AA99-94382CC8CA9E}" dt="2021-06-04T07:00:14.539" v="638" actId="108"/>
          <ac:spMkLst>
            <pc:docMk/>
            <pc:sldMk cId="4134330048" sldId="297"/>
            <ac:spMk id="21" creationId="{54A61FD5-864E-408C-93B6-CFD1F843A8D8}"/>
          </ac:spMkLst>
        </pc:spChg>
        <pc:spChg chg="mod">
          <ac:chgData name="Polina Fatourou" userId="9fdd9880b05c9022" providerId="LiveId" clId="{43628918-548E-49BE-AA99-94382CC8CA9E}" dt="2021-06-04T07:00:14.539" v="638" actId="108"/>
          <ac:spMkLst>
            <pc:docMk/>
            <pc:sldMk cId="4134330048" sldId="297"/>
            <ac:spMk id="22" creationId="{94B3A407-6AE1-458A-8BE9-17F5FD6D16F8}"/>
          </ac:spMkLst>
        </pc:spChg>
        <pc:spChg chg="add del mod">
          <ac:chgData name="Polina Fatourou" userId="9fdd9880b05c9022" providerId="LiveId" clId="{43628918-548E-49BE-AA99-94382CC8CA9E}" dt="2021-06-04T07:00:55.654" v="648" actId="478"/>
          <ac:spMkLst>
            <pc:docMk/>
            <pc:sldMk cId="4134330048" sldId="297"/>
            <ac:spMk id="24" creationId="{84FE0E6B-3DE7-4A82-AD63-9709CF83B402}"/>
          </ac:spMkLst>
        </pc:spChg>
        <pc:spChg chg="mod">
          <ac:chgData name="Polina Fatourou" userId="9fdd9880b05c9022" providerId="LiveId" clId="{43628918-548E-49BE-AA99-94382CC8CA9E}" dt="2021-06-04T07:01:54.562" v="663"/>
          <ac:spMkLst>
            <pc:docMk/>
            <pc:sldMk cId="4134330048" sldId="297"/>
            <ac:spMk id="27" creationId="{2EC9665A-D113-427C-85DE-B9BCAA96D40E}"/>
          </ac:spMkLst>
        </pc:spChg>
        <pc:spChg chg="mod">
          <ac:chgData name="Polina Fatourou" userId="9fdd9880b05c9022" providerId="LiveId" clId="{43628918-548E-49BE-AA99-94382CC8CA9E}" dt="2021-06-04T07:01:54.562" v="663"/>
          <ac:spMkLst>
            <pc:docMk/>
            <pc:sldMk cId="4134330048" sldId="297"/>
            <ac:spMk id="28" creationId="{D5B8DCDD-55B2-4C5C-9CCF-9297BFC7F9B6}"/>
          </ac:spMkLst>
        </pc:spChg>
        <pc:spChg chg="mod">
          <ac:chgData name="Polina Fatourou" userId="9fdd9880b05c9022" providerId="LiveId" clId="{43628918-548E-49BE-AA99-94382CC8CA9E}" dt="2021-06-04T07:01:54.562" v="663"/>
          <ac:spMkLst>
            <pc:docMk/>
            <pc:sldMk cId="4134330048" sldId="297"/>
            <ac:spMk id="29" creationId="{0F290802-5544-4B23-8632-109B8075CD74}"/>
          </ac:spMkLst>
        </pc:spChg>
        <pc:spChg chg="mod">
          <ac:chgData name="Polina Fatourou" userId="9fdd9880b05c9022" providerId="LiveId" clId="{43628918-548E-49BE-AA99-94382CC8CA9E}" dt="2021-06-04T07:01:54.562" v="663"/>
          <ac:spMkLst>
            <pc:docMk/>
            <pc:sldMk cId="4134330048" sldId="297"/>
            <ac:spMk id="30" creationId="{238CD921-04C1-46ED-9541-5213567EC4E2}"/>
          </ac:spMkLst>
        </pc:spChg>
        <pc:spChg chg="mod">
          <ac:chgData name="Polina Fatourou" userId="9fdd9880b05c9022" providerId="LiveId" clId="{43628918-548E-49BE-AA99-94382CC8CA9E}" dt="2021-06-04T07:01:54.562" v="663"/>
          <ac:spMkLst>
            <pc:docMk/>
            <pc:sldMk cId="4134330048" sldId="297"/>
            <ac:spMk id="32" creationId="{D3F62FFE-3F15-48C8-8944-AFD90BD4AF96}"/>
          </ac:spMkLst>
        </pc:spChg>
        <pc:spChg chg="mod">
          <ac:chgData name="Polina Fatourou" userId="9fdd9880b05c9022" providerId="LiveId" clId="{43628918-548E-49BE-AA99-94382CC8CA9E}" dt="2021-06-04T07:01:54.562" v="663"/>
          <ac:spMkLst>
            <pc:docMk/>
            <pc:sldMk cId="4134330048" sldId="297"/>
            <ac:spMk id="33" creationId="{CEF5FB67-0A9F-4484-81C1-B592F1E6EA77}"/>
          </ac:spMkLst>
        </pc:spChg>
        <pc:spChg chg="mod">
          <ac:chgData name="Polina Fatourou" userId="9fdd9880b05c9022" providerId="LiveId" clId="{43628918-548E-49BE-AA99-94382CC8CA9E}" dt="2021-06-04T07:01:54.562" v="663"/>
          <ac:spMkLst>
            <pc:docMk/>
            <pc:sldMk cId="4134330048" sldId="297"/>
            <ac:spMk id="34" creationId="{41CCC126-30AE-4C21-984B-4CD75D49B15B}"/>
          </ac:spMkLst>
        </pc:spChg>
        <pc:spChg chg="mod">
          <ac:chgData name="Polina Fatourou" userId="9fdd9880b05c9022" providerId="LiveId" clId="{43628918-548E-49BE-AA99-94382CC8CA9E}" dt="2021-06-04T07:01:54.562" v="663"/>
          <ac:spMkLst>
            <pc:docMk/>
            <pc:sldMk cId="4134330048" sldId="297"/>
            <ac:spMk id="35" creationId="{0545EF77-6241-49C5-87D3-361F7ECF468C}"/>
          </ac:spMkLst>
        </pc:spChg>
        <pc:spChg chg="add mod">
          <ac:chgData name="Polina Fatourou" userId="9fdd9880b05c9022" providerId="LiveId" clId="{43628918-548E-49BE-AA99-94382CC8CA9E}" dt="2021-06-04T07:03:03.905" v="684" actId="164"/>
          <ac:spMkLst>
            <pc:docMk/>
            <pc:sldMk cId="4134330048" sldId="297"/>
            <ac:spMk id="36" creationId="{7588B749-FAE1-4BBC-917F-A79BC34AA9CD}"/>
          </ac:spMkLst>
        </pc:spChg>
        <pc:spChg chg="add mod">
          <ac:chgData name="Polina Fatourou" userId="9fdd9880b05c9022" providerId="LiveId" clId="{43628918-548E-49BE-AA99-94382CC8CA9E}" dt="2021-06-04T07:03:03.905" v="684" actId="164"/>
          <ac:spMkLst>
            <pc:docMk/>
            <pc:sldMk cId="4134330048" sldId="297"/>
            <ac:spMk id="37" creationId="{40F6B466-F795-4837-AA4B-310DF80E9090}"/>
          </ac:spMkLst>
        </pc:spChg>
        <pc:spChg chg="add mod">
          <ac:chgData name="Polina Fatourou" userId="9fdd9880b05c9022" providerId="LiveId" clId="{43628918-548E-49BE-AA99-94382CC8CA9E}" dt="2021-06-04T07:03:03.905" v="684" actId="164"/>
          <ac:spMkLst>
            <pc:docMk/>
            <pc:sldMk cId="4134330048" sldId="297"/>
            <ac:spMk id="38" creationId="{DBF1D923-33FA-42DB-883A-0E56893E3BD5}"/>
          </ac:spMkLst>
        </pc:spChg>
        <pc:spChg chg="add mod">
          <ac:chgData name="Polina Fatourou" userId="9fdd9880b05c9022" providerId="LiveId" clId="{43628918-548E-49BE-AA99-94382CC8CA9E}" dt="2021-06-04T07:03:03.905" v="684" actId="164"/>
          <ac:spMkLst>
            <pc:docMk/>
            <pc:sldMk cId="4134330048" sldId="297"/>
            <ac:spMk id="39" creationId="{DCCB0C59-F236-4D9D-B71C-836B0018FBD7}"/>
          </ac:spMkLst>
        </pc:spChg>
        <pc:spChg chg="add mod">
          <ac:chgData name="Polina Fatourou" userId="9fdd9880b05c9022" providerId="LiveId" clId="{43628918-548E-49BE-AA99-94382CC8CA9E}" dt="2021-06-04T07:03:03.905" v="684" actId="164"/>
          <ac:spMkLst>
            <pc:docMk/>
            <pc:sldMk cId="4134330048" sldId="297"/>
            <ac:spMk id="40" creationId="{5678EEC9-38FB-4E21-B1DE-7D2A138B2C2A}"/>
          </ac:spMkLst>
        </pc:spChg>
        <pc:spChg chg="mod">
          <ac:chgData name="Polina Fatourou" userId="9fdd9880b05c9022" providerId="LiveId" clId="{43628918-548E-49BE-AA99-94382CC8CA9E}" dt="2021-06-04T07:06:02.601" v="760" actId="108"/>
          <ac:spMkLst>
            <pc:docMk/>
            <pc:sldMk cId="4134330048" sldId="297"/>
            <ac:spMk id="43" creationId="{EB3D061E-9388-4D69-ABA4-61120BF0613B}"/>
          </ac:spMkLst>
        </pc:spChg>
        <pc:spChg chg="mod">
          <ac:chgData name="Polina Fatourou" userId="9fdd9880b05c9022" providerId="LiveId" clId="{43628918-548E-49BE-AA99-94382CC8CA9E}" dt="2021-06-04T07:06:02.601" v="760" actId="108"/>
          <ac:spMkLst>
            <pc:docMk/>
            <pc:sldMk cId="4134330048" sldId="297"/>
            <ac:spMk id="44" creationId="{9569DA77-183D-4DD3-B6CF-2EEA90D8232A}"/>
          </ac:spMkLst>
        </pc:spChg>
        <pc:spChg chg="mod">
          <ac:chgData name="Polina Fatourou" userId="9fdd9880b05c9022" providerId="LiveId" clId="{43628918-548E-49BE-AA99-94382CC8CA9E}" dt="2021-06-04T07:06:02.601" v="760" actId="108"/>
          <ac:spMkLst>
            <pc:docMk/>
            <pc:sldMk cId="4134330048" sldId="297"/>
            <ac:spMk id="45" creationId="{9719DC9E-DE94-412A-95F7-DE9D113B0CA1}"/>
          </ac:spMkLst>
        </pc:spChg>
        <pc:spChg chg="mod">
          <ac:chgData name="Polina Fatourou" userId="9fdd9880b05c9022" providerId="LiveId" clId="{43628918-548E-49BE-AA99-94382CC8CA9E}" dt="2021-06-04T07:06:02.601" v="760" actId="108"/>
          <ac:spMkLst>
            <pc:docMk/>
            <pc:sldMk cId="4134330048" sldId="297"/>
            <ac:spMk id="46" creationId="{CF397846-5BF3-482C-80F1-EA33D7DD8100}"/>
          </ac:spMkLst>
        </pc:spChg>
        <pc:spChg chg="mod">
          <ac:chgData name="Polina Fatourou" userId="9fdd9880b05c9022" providerId="LiveId" clId="{43628918-548E-49BE-AA99-94382CC8CA9E}" dt="2021-06-04T07:06:02.601" v="760" actId="108"/>
          <ac:spMkLst>
            <pc:docMk/>
            <pc:sldMk cId="4134330048" sldId="297"/>
            <ac:spMk id="47" creationId="{AC96797F-3943-4EC5-B6C1-3B73920ADCF6}"/>
          </ac:spMkLst>
        </pc:spChg>
        <pc:spChg chg="mod">
          <ac:chgData name="Polina Fatourou" userId="9fdd9880b05c9022" providerId="LiveId" clId="{43628918-548E-49BE-AA99-94382CC8CA9E}" dt="2021-06-04T07:06:02.601" v="760" actId="108"/>
          <ac:spMkLst>
            <pc:docMk/>
            <pc:sldMk cId="4134330048" sldId="297"/>
            <ac:spMk id="48" creationId="{865F7636-A556-4036-8E14-C392B774E70A}"/>
          </ac:spMkLst>
        </pc:spChg>
        <pc:spChg chg="mod">
          <ac:chgData name="Polina Fatourou" userId="9fdd9880b05c9022" providerId="LiveId" clId="{43628918-548E-49BE-AA99-94382CC8CA9E}" dt="2021-06-04T07:06:02.601" v="760" actId="108"/>
          <ac:spMkLst>
            <pc:docMk/>
            <pc:sldMk cId="4134330048" sldId="297"/>
            <ac:spMk id="49" creationId="{73BF1598-9F45-468C-8E84-0624DD521D1A}"/>
          </ac:spMkLst>
        </pc:spChg>
        <pc:spChg chg="mod">
          <ac:chgData name="Polina Fatourou" userId="9fdd9880b05c9022" providerId="LiveId" clId="{43628918-548E-49BE-AA99-94382CC8CA9E}" dt="2021-06-04T07:06:02.601" v="760" actId="108"/>
          <ac:spMkLst>
            <pc:docMk/>
            <pc:sldMk cId="4134330048" sldId="297"/>
            <ac:spMk id="50" creationId="{7A5D469D-6795-4AE8-8E50-B0D64A368564}"/>
          </ac:spMkLst>
        </pc:spChg>
        <pc:spChg chg="add mod">
          <ac:chgData name="Polina Fatourou" userId="9fdd9880b05c9022" providerId="LiveId" clId="{43628918-548E-49BE-AA99-94382CC8CA9E}" dt="2021-06-04T07:14:52.294" v="958" actId="20577"/>
          <ac:spMkLst>
            <pc:docMk/>
            <pc:sldMk cId="4134330048" sldId="297"/>
            <ac:spMk id="51" creationId="{6D2ABC4B-08EB-42DD-BF39-646C18BEDE5A}"/>
          </ac:spMkLst>
        </pc:spChg>
        <pc:spChg chg="add del mod">
          <ac:chgData name="Polina Fatourou" userId="9fdd9880b05c9022" providerId="LiveId" clId="{43628918-548E-49BE-AA99-94382CC8CA9E}" dt="2021-06-04T07:15:24.844" v="961" actId="478"/>
          <ac:spMkLst>
            <pc:docMk/>
            <pc:sldMk cId="4134330048" sldId="297"/>
            <ac:spMk id="52" creationId="{04DF91E1-3C7F-4EFE-913F-0D60F4A901DB}"/>
          </ac:spMkLst>
        </pc:spChg>
        <pc:spChg chg="add mod ord">
          <ac:chgData name="Polina Fatourou" userId="9fdd9880b05c9022" providerId="LiveId" clId="{43628918-548E-49BE-AA99-94382CC8CA9E}" dt="2021-06-04T07:19:04.973" v="1040" actId="1036"/>
          <ac:spMkLst>
            <pc:docMk/>
            <pc:sldMk cId="4134330048" sldId="297"/>
            <ac:spMk id="54" creationId="{3D002247-80A5-4F47-90BD-9C4DD5B24E52}"/>
          </ac:spMkLst>
        </pc:spChg>
        <pc:grpChg chg="add del mod">
          <ac:chgData name="Polina Fatourou" userId="9fdd9880b05c9022" providerId="LiveId" clId="{43628918-548E-49BE-AA99-94382CC8CA9E}" dt="2021-06-04T07:13:15.399" v="917" actId="478"/>
          <ac:grpSpMkLst>
            <pc:docMk/>
            <pc:sldMk cId="4134330048" sldId="297"/>
            <ac:grpSpMk id="4" creationId="{BBEBB197-6A2E-4C24-8EC8-B85B0D590EBC}"/>
          </ac:grpSpMkLst>
        </pc:grpChg>
        <pc:grpChg chg="add del mod">
          <ac:chgData name="Polina Fatourou" userId="9fdd9880b05c9022" providerId="LiveId" clId="{43628918-548E-49BE-AA99-94382CC8CA9E}" dt="2021-06-04T07:07:17.522" v="833" actId="478"/>
          <ac:grpSpMkLst>
            <pc:docMk/>
            <pc:sldMk cId="4134330048" sldId="297"/>
            <ac:grpSpMk id="13" creationId="{8CD16E83-7D72-4B6B-BFEB-AE387699C465}"/>
          </ac:grpSpMkLst>
        </pc:grpChg>
        <pc:grpChg chg="mod">
          <ac:chgData name="Polina Fatourou" userId="9fdd9880b05c9022" providerId="LiveId" clId="{43628918-548E-49BE-AA99-94382CC8CA9E}" dt="2021-06-04T06:51:15.429" v="526"/>
          <ac:grpSpMkLst>
            <pc:docMk/>
            <pc:sldMk cId="4134330048" sldId="297"/>
            <ac:grpSpMk id="18" creationId="{5BE5EFFC-ACF0-497A-AEBF-784CBB855453}"/>
          </ac:grpSpMkLst>
        </pc:grpChg>
        <pc:grpChg chg="add del mod">
          <ac:chgData name="Polina Fatourou" userId="9fdd9880b05c9022" providerId="LiveId" clId="{43628918-548E-49BE-AA99-94382CC8CA9E}" dt="2021-06-04T07:03:07.437" v="685" actId="478"/>
          <ac:grpSpMkLst>
            <pc:docMk/>
            <pc:sldMk cId="4134330048" sldId="297"/>
            <ac:grpSpMk id="26" creationId="{39474DFD-52BE-41D9-B593-A517B2BAECBA}"/>
          </ac:grpSpMkLst>
        </pc:grpChg>
        <pc:grpChg chg="add del mod">
          <ac:chgData name="Polina Fatourou" userId="9fdd9880b05c9022" providerId="LiveId" clId="{43628918-548E-49BE-AA99-94382CC8CA9E}" dt="2021-06-04T07:07:16.755" v="832" actId="478"/>
          <ac:grpSpMkLst>
            <pc:docMk/>
            <pc:sldMk cId="4134330048" sldId="297"/>
            <ac:grpSpMk id="31" creationId="{6367E0D1-BCCC-454C-918C-0F6EE7152862}"/>
          </ac:grpSpMkLst>
        </pc:grpChg>
        <pc:grpChg chg="add del mod">
          <ac:chgData name="Polina Fatourou" userId="9fdd9880b05c9022" providerId="LiveId" clId="{43628918-548E-49BE-AA99-94382CC8CA9E}" dt="2021-06-04T07:05:55.197" v="757" actId="478"/>
          <ac:grpSpMkLst>
            <pc:docMk/>
            <pc:sldMk cId="4134330048" sldId="297"/>
            <ac:grpSpMk id="41" creationId="{508C22D9-DFF3-42EE-9E27-63A0D06C557F}"/>
          </ac:grpSpMkLst>
        </pc:grpChg>
        <pc:grpChg chg="add del mod">
          <ac:chgData name="Polina Fatourou" userId="9fdd9880b05c9022" providerId="LiveId" clId="{43628918-548E-49BE-AA99-94382CC8CA9E}" dt="2021-06-04T07:13:17.104" v="919" actId="478"/>
          <ac:grpSpMkLst>
            <pc:docMk/>
            <pc:sldMk cId="4134330048" sldId="297"/>
            <ac:grpSpMk id="42" creationId="{33C32F95-E110-4960-A3A6-DF5C7B1D0C15}"/>
          </ac:grpSpMkLst>
        </pc:grpChg>
        <pc:graphicFrameChg chg="add del mod">
          <ac:chgData name="Polina Fatourou" userId="9fdd9880b05c9022" providerId="LiveId" clId="{43628918-548E-49BE-AA99-94382CC8CA9E}" dt="2021-06-04T07:22:35.001" v="1058" actId="478"/>
          <ac:graphicFrameMkLst>
            <pc:docMk/>
            <pc:sldMk cId="4134330048" sldId="297"/>
            <ac:graphicFrameMk id="23" creationId="{45E1A7AC-B268-4DCC-A0A2-F570CCD2945D}"/>
          </ac:graphicFrameMkLst>
        </pc:graphicFrameChg>
        <pc:graphicFrameChg chg="add mod">
          <ac:chgData name="Polina Fatourou" userId="9fdd9880b05c9022" providerId="LiveId" clId="{43628918-548E-49BE-AA99-94382CC8CA9E}" dt="2021-06-04T07:22:38.835" v="1059"/>
          <ac:graphicFrameMkLst>
            <pc:docMk/>
            <pc:sldMk cId="4134330048" sldId="297"/>
            <ac:graphicFrameMk id="55" creationId="{F1C7A517-377D-44BC-B770-2F537BD9D962}"/>
          </ac:graphicFrameMkLst>
        </pc:graphicFrameChg>
        <pc:picChg chg="add del mod">
          <ac:chgData name="Polina Fatourou" userId="9fdd9880b05c9022" providerId="LiveId" clId="{43628918-548E-49BE-AA99-94382CC8CA9E}" dt="2021-06-04T07:13:16.450" v="918" actId="478"/>
          <ac:picMkLst>
            <pc:docMk/>
            <pc:sldMk cId="4134330048" sldId="297"/>
            <ac:picMk id="25" creationId="{9D44C0CD-5977-4877-8565-C34A2BBA5ECD}"/>
          </ac:picMkLst>
        </pc:picChg>
      </pc:sldChg>
      <pc:sldChg chg="delSp add del mod setBg">
        <pc:chgData name="Polina Fatourou" userId="9fdd9880b05c9022" providerId="LiveId" clId="{43628918-548E-49BE-AA99-94382CC8CA9E}" dt="2021-06-04T07:10:14.977" v="852" actId="2696"/>
        <pc:sldMkLst>
          <pc:docMk/>
          <pc:sldMk cId="5699281" sldId="298"/>
        </pc:sldMkLst>
        <pc:graphicFrameChg chg="del">
          <ac:chgData name="Polina Fatourou" userId="9fdd9880b05c9022" providerId="LiveId" clId="{43628918-548E-49BE-AA99-94382CC8CA9E}" dt="2021-06-04T07:08:39.480" v="848" actId="478"/>
          <ac:graphicFrameMkLst>
            <pc:docMk/>
            <pc:sldMk cId="5699281" sldId="298"/>
            <ac:graphicFrameMk id="23" creationId="{45E1A7AC-B268-4DCC-A0A2-F570CCD2945D}"/>
          </ac:graphicFrameMkLst>
        </pc:graphicFrameChg>
      </pc:sldChg>
      <pc:sldChg chg="addSp delSp modSp add mod setBg modNotesTx">
        <pc:chgData name="Polina Fatourou" userId="9fdd9880b05c9022" providerId="LiveId" clId="{43628918-548E-49BE-AA99-94382CC8CA9E}" dt="2021-06-16T09:31:16.789" v="19660" actId="692"/>
        <pc:sldMkLst>
          <pc:docMk/>
          <pc:sldMk cId="1950415715" sldId="298"/>
        </pc:sldMkLst>
        <pc:spChg chg="add mod">
          <ac:chgData name="Polina Fatourou" userId="9fdd9880b05c9022" providerId="LiveId" clId="{43628918-548E-49BE-AA99-94382CC8CA9E}" dt="2021-06-04T13:16:02.735" v="10029" actId="1036"/>
          <ac:spMkLst>
            <pc:docMk/>
            <pc:sldMk cId="1950415715" sldId="298"/>
            <ac:spMk id="2" creationId="{5325CC0F-B92D-476F-B544-3C0BE8C88748}"/>
          </ac:spMkLst>
        </pc:spChg>
        <pc:spChg chg="add mod">
          <ac:chgData name="Polina Fatourou" userId="9fdd9880b05c9022" providerId="LiveId" clId="{43628918-548E-49BE-AA99-94382CC8CA9E}" dt="2021-06-04T13:17:09.193" v="10035" actId="207"/>
          <ac:spMkLst>
            <pc:docMk/>
            <pc:sldMk cId="1950415715" sldId="298"/>
            <ac:spMk id="4" creationId="{678EC273-38DB-49AB-91A1-765C8A83D792}"/>
          </ac:spMkLst>
        </pc:spChg>
        <pc:spChg chg="add del mod">
          <ac:chgData name="Polina Fatourou" userId="9fdd9880b05c9022" providerId="LiveId" clId="{43628918-548E-49BE-AA99-94382CC8CA9E}" dt="2021-06-04T12:45:20.536" v="9156" actId="478"/>
          <ac:spMkLst>
            <pc:docMk/>
            <pc:sldMk cId="1950415715" sldId="298"/>
            <ac:spMk id="7" creationId="{98B12725-F91E-4224-B44E-1FCACD550048}"/>
          </ac:spMkLst>
        </pc:spChg>
        <pc:spChg chg="add del mod">
          <ac:chgData name="Polina Fatourou" userId="9fdd9880b05c9022" providerId="LiveId" clId="{43628918-548E-49BE-AA99-94382CC8CA9E}" dt="2021-06-04T13:04:34.736" v="9759" actId="478"/>
          <ac:spMkLst>
            <pc:docMk/>
            <pc:sldMk cId="1950415715" sldId="298"/>
            <ac:spMk id="8" creationId="{A5850629-3E85-4210-B67C-487297ACD1AD}"/>
          </ac:spMkLst>
        </pc:spChg>
        <pc:spChg chg="add mod">
          <ac:chgData name="Polina Fatourou" userId="9fdd9880b05c9022" providerId="LiveId" clId="{43628918-548E-49BE-AA99-94382CC8CA9E}" dt="2021-06-04T13:14:16.498" v="9925" actId="1038"/>
          <ac:spMkLst>
            <pc:docMk/>
            <pc:sldMk cId="1950415715" sldId="298"/>
            <ac:spMk id="9" creationId="{7155EF33-1624-4687-873E-A117D90F4BC5}"/>
          </ac:spMkLst>
        </pc:spChg>
        <pc:spChg chg="add mod">
          <ac:chgData name="Polina Fatourou" userId="9fdd9880b05c9022" providerId="LiveId" clId="{43628918-548E-49BE-AA99-94382CC8CA9E}" dt="2021-06-04T13:14:16.498" v="9925" actId="1038"/>
          <ac:spMkLst>
            <pc:docMk/>
            <pc:sldMk cId="1950415715" sldId="298"/>
            <ac:spMk id="11" creationId="{190CC27D-4B8B-430B-AA20-5437010D04DB}"/>
          </ac:spMkLst>
        </pc:spChg>
        <pc:spChg chg="add mod">
          <ac:chgData name="Polina Fatourou" userId="9fdd9880b05c9022" providerId="LiveId" clId="{43628918-548E-49BE-AA99-94382CC8CA9E}" dt="2021-06-04T13:17:05.344" v="10034" actId="207"/>
          <ac:spMkLst>
            <pc:docMk/>
            <pc:sldMk cId="1950415715" sldId="298"/>
            <ac:spMk id="12" creationId="{4A3215C9-4712-4E23-9728-C6A7E37A4197}"/>
          </ac:spMkLst>
        </pc:spChg>
        <pc:spChg chg="mod">
          <ac:chgData name="Polina Fatourou" userId="9fdd9880b05c9022" providerId="LiveId" clId="{43628918-548E-49BE-AA99-94382CC8CA9E}" dt="2021-06-04T12:45:16.253" v="9155" actId="1036"/>
          <ac:spMkLst>
            <pc:docMk/>
            <pc:sldMk cId="1950415715" sldId="298"/>
            <ac:spMk id="54" creationId="{3D002247-80A5-4F47-90BD-9C4DD5B24E52}"/>
          </ac:spMkLst>
        </pc:spChg>
        <pc:graphicFrameChg chg="add del mod">
          <ac:chgData name="Polina Fatourou" userId="9fdd9880b05c9022" providerId="LiveId" clId="{43628918-548E-49BE-AA99-94382CC8CA9E}" dt="2021-06-04T13:12:19.633" v="9832"/>
          <ac:graphicFrameMkLst>
            <pc:docMk/>
            <pc:sldMk cId="1950415715" sldId="298"/>
            <ac:graphicFrameMk id="5" creationId="{7F2B6191-C2FF-49E3-AB14-37C0EAA1B2BF}"/>
          </ac:graphicFrameMkLst>
        </pc:graphicFrameChg>
        <pc:graphicFrameChg chg="add mod">
          <ac:chgData name="Polina Fatourou" userId="9fdd9880b05c9022" providerId="LiveId" clId="{43628918-548E-49BE-AA99-94382CC8CA9E}" dt="2021-06-04T13:16:42.856" v="10031" actId="207"/>
          <ac:graphicFrameMkLst>
            <pc:docMk/>
            <pc:sldMk cId="1950415715" sldId="298"/>
            <ac:graphicFrameMk id="13" creationId="{BE6550EB-F2B4-4E37-A66D-6B611E20A69E}"/>
          </ac:graphicFrameMkLst>
        </pc:graphicFrameChg>
        <pc:graphicFrameChg chg="add mod">
          <ac:chgData name="Polina Fatourou" userId="9fdd9880b05c9022" providerId="LiveId" clId="{43628918-548E-49BE-AA99-94382CC8CA9E}" dt="2021-06-04T13:16:56.409" v="10033"/>
          <ac:graphicFrameMkLst>
            <pc:docMk/>
            <pc:sldMk cId="1950415715" sldId="298"/>
            <ac:graphicFrameMk id="15" creationId="{8A8A519A-226B-4BE1-A8EC-12C3A4EF5E75}"/>
          </ac:graphicFrameMkLst>
        </pc:graphicFrameChg>
        <pc:graphicFrameChg chg="mod">
          <ac:chgData name="Polina Fatourou" userId="9fdd9880b05c9022" providerId="LiveId" clId="{43628918-548E-49BE-AA99-94382CC8CA9E}" dt="2021-06-16T09:31:16.789" v="19660" actId="692"/>
          <ac:graphicFrameMkLst>
            <pc:docMk/>
            <pc:sldMk cId="1950415715" sldId="298"/>
            <ac:graphicFrameMk id="23" creationId="{45E1A7AC-B268-4DCC-A0A2-F570CCD2945D}"/>
          </ac:graphicFrameMkLst>
        </pc:graphicFrameChg>
      </pc:sldChg>
      <pc:sldChg chg="addSp delSp modSp add del mod ord setBg">
        <pc:chgData name="Polina Fatourou" userId="9fdd9880b05c9022" providerId="LiveId" clId="{43628918-548E-49BE-AA99-94382CC8CA9E}" dt="2021-06-04T07:08:30.528" v="845" actId="2696"/>
        <pc:sldMkLst>
          <pc:docMk/>
          <pc:sldMk cId="3613777301" sldId="298"/>
        </pc:sldMkLst>
        <pc:spChg chg="mod">
          <ac:chgData name="Polina Fatourou" userId="9fdd9880b05c9022" providerId="LiveId" clId="{43628918-548E-49BE-AA99-94382CC8CA9E}" dt="2021-06-04T06:55:57.884" v="601"/>
          <ac:spMkLst>
            <pc:docMk/>
            <pc:sldMk cId="3613777301" sldId="298"/>
            <ac:spMk id="24" creationId="{C5FA670B-BB97-495A-8768-CF4F781CB040}"/>
          </ac:spMkLst>
        </pc:spChg>
        <pc:spChg chg="mod">
          <ac:chgData name="Polina Fatourou" userId="9fdd9880b05c9022" providerId="LiveId" clId="{43628918-548E-49BE-AA99-94382CC8CA9E}" dt="2021-06-04T06:55:57.884" v="601"/>
          <ac:spMkLst>
            <pc:docMk/>
            <pc:sldMk cId="3613777301" sldId="298"/>
            <ac:spMk id="25" creationId="{41547D20-5DFF-464C-89F7-B5EF1284FE08}"/>
          </ac:spMkLst>
        </pc:spChg>
        <pc:spChg chg="mod">
          <ac:chgData name="Polina Fatourou" userId="9fdd9880b05c9022" providerId="LiveId" clId="{43628918-548E-49BE-AA99-94382CC8CA9E}" dt="2021-06-04T06:55:57.884" v="601"/>
          <ac:spMkLst>
            <pc:docMk/>
            <pc:sldMk cId="3613777301" sldId="298"/>
            <ac:spMk id="26" creationId="{0463368F-FFD2-4EB9-8714-D5E842AAFF93}"/>
          </ac:spMkLst>
        </pc:spChg>
        <pc:spChg chg="mod">
          <ac:chgData name="Polina Fatourou" userId="9fdd9880b05c9022" providerId="LiveId" clId="{43628918-548E-49BE-AA99-94382CC8CA9E}" dt="2021-06-04T06:55:57.884" v="601"/>
          <ac:spMkLst>
            <pc:docMk/>
            <pc:sldMk cId="3613777301" sldId="298"/>
            <ac:spMk id="27" creationId="{484DE6A3-E7AF-461E-A70A-3C420E73A00F}"/>
          </ac:spMkLst>
        </pc:spChg>
        <pc:spChg chg="mod">
          <ac:chgData name="Polina Fatourou" userId="9fdd9880b05c9022" providerId="LiveId" clId="{43628918-548E-49BE-AA99-94382CC8CA9E}" dt="2021-06-04T06:56:48.571" v="614" actId="207"/>
          <ac:spMkLst>
            <pc:docMk/>
            <pc:sldMk cId="3613777301" sldId="298"/>
            <ac:spMk id="29" creationId="{F082F069-D923-49D0-9FAB-62FD86054948}"/>
          </ac:spMkLst>
        </pc:spChg>
        <pc:spChg chg="mod">
          <ac:chgData name="Polina Fatourou" userId="9fdd9880b05c9022" providerId="LiveId" clId="{43628918-548E-49BE-AA99-94382CC8CA9E}" dt="2021-06-04T06:56:48.571" v="614" actId="207"/>
          <ac:spMkLst>
            <pc:docMk/>
            <pc:sldMk cId="3613777301" sldId="298"/>
            <ac:spMk id="30" creationId="{8D66F35C-0447-4722-B0CA-3BD43798C15A}"/>
          </ac:spMkLst>
        </pc:spChg>
        <pc:spChg chg="mod">
          <ac:chgData name="Polina Fatourou" userId="9fdd9880b05c9022" providerId="LiveId" clId="{43628918-548E-49BE-AA99-94382CC8CA9E}" dt="2021-06-04T06:56:48.571" v="614" actId="207"/>
          <ac:spMkLst>
            <pc:docMk/>
            <pc:sldMk cId="3613777301" sldId="298"/>
            <ac:spMk id="31" creationId="{26C4C755-2F1B-4602-B16B-E0E11A21094A}"/>
          </ac:spMkLst>
        </pc:spChg>
        <pc:spChg chg="mod">
          <ac:chgData name="Polina Fatourou" userId="9fdd9880b05c9022" providerId="LiveId" clId="{43628918-548E-49BE-AA99-94382CC8CA9E}" dt="2021-06-04T06:56:48.571" v="614" actId="207"/>
          <ac:spMkLst>
            <pc:docMk/>
            <pc:sldMk cId="3613777301" sldId="298"/>
            <ac:spMk id="32" creationId="{5D45E298-667F-4546-A395-071454D12A97}"/>
          </ac:spMkLst>
        </pc:spChg>
        <pc:spChg chg="add del mod">
          <ac:chgData name="Polina Fatourou" userId="9fdd9880b05c9022" providerId="LiveId" clId="{43628918-548E-49BE-AA99-94382CC8CA9E}" dt="2021-06-04T06:56:55.290" v="615" actId="478"/>
          <ac:spMkLst>
            <pc:docMk/>
            <pc:sldMk cId="3613777301" sldId="298"/>
            <ac:spMk id="33" creationId="{2AE51BA5-BFC5-4F84-BA28-2AD62FDBEB1D}"/>
          </ac:spMkLst>
        </pc:spChg>
        <pc:grpChg chg="del mod">
          <ac:chgData name="Polina Fatourou" userId="9fdd9880b05c9022" providerId="LiveId" clId="{43628918-548E-49BE-AA99-94382CC8CA9E}" dt="2021-06-04T06:56:33.626" v="605" actId="478"/>
          <ac:grpSpMkLst>
            <pc:docMk/>
            <pc:sldMk cId="3613777301" sldId="298"/>
            <ac:grpSpMk id="4" creationId="{BBEBB197-6A2E-4C24-8EC8-B85B0D590EBC}"/>
          </ac:grpSpMkLst>
        </pc:grpChg>
        <pc:grpChg chg="del mod">
          <ac:chgData name="Polina Fatourou" userId="9fdd9880b05c9022" providerId="LiveId" clId="{43628918-548E-49BE-AA99-94382CC8CA9E}" dt="2021-06-04T06:56:35.806" v="606" actId="478"/>
          <ac:grpSpMkLst>
            <pc:docMk/>
            <pc:sldMk cId="3613777301" sldId="298"/>
            <ac:grpSpMk id="13" creationId="{8CD16E83-7D72-4B6B-BFEB-AE387699C465}"/>
          </ac:grpSpMkLst>
        </pc:grpChg>
        <pc:grpChg chg="add mod">
          <ac:chgData name="Polina Fatourou" userId="9fdd9880b05c9022" providerId="LiveId" clId="{43628918-548E-49BE-AA99-94382CC8CA9E}" dt="2021-06-04T06:55:57.884" v="601"/>
          <ac:grpSpMkLst>
            <pc:docMk/>
            <pc:sldMk cId="3613777301" sldId="298"/>
            <ac:grpSpMk id="23" creationId="{4F679EE3-AE91-4752-ACBD-E7DA7677176F}"/>
          </ac:grpSpMkLst>
        </pc:grpChg>
        <pc:grpChg chg="add mod">
          <ac:chgData name="Polina Fatourou" userId="9fdd9880b05c9022" providerId="LiveId" clId="{43628918-548E-49BE-AA99-94382CC8CA9E}" dt="2021-06-04T06:58:05.171" v="629" actId="1035"/>
          <ac:grpSpMkLst>
            <pc:docMk/>
            <pc:sldMk cId="3613777301" sldId="298"/>
            <ac:grpSpMk id="28" creationId="{E40D0926-08B0-4D84-8E92-0C04C42C5C88}"/>
          </ac:grpSpMkLst>
        </pc:grpChg>
        <pc:graphicFrameChg chg="add mod">
          <ac:chgData name="Polina Fatourou" userId="9fdd9880b05c9022" providerId="LiveId" clId="{43628918-548E-49BE-AA99-94382CC8CA9E}" dt="2021-06-04T06:59:50.744" v="636"/>
          <ac:graphicFrameMkLst>
            <pc:docMk/>
            <pc:sldMk cId="3613777301" sldId="298"/>
            <ac:graphicFrameMk id="34" creationId="{4EE1F5C3-DE30-454D-A3A2-3EBA8AE4766E}"/>
          </ac:graphicFrameMkLst>
        </pc:graphicFrameChg>
        <pc:picChg chg="add mod">
          <ac:chgData name="Polina Fatourou" userId="9fdd9880b05c9022" providerId="LiveId" clId="{43628918-548E-49BE-AA99-94382CC8CA9E}" dt="2021-06-04T07:01:15.781" v="657" actId="1035"/>
          <ac:picMkLst>
            <pc:docMk/>
            <pc:sldMk cId="3613777301" sldId="298"/>
            <ac:picMk id="3" creationId="{763632E0-C058-41AB-808C-471FABC56CAD}"/>
          </ac:picMkLst>
        </pc:picChg>
      </pc:sldChg>
      <pc:sldChg chg="addSp delSp modSp add mod ord setBg delAnim modAnim modNotesTx">
        <pc:chgData name="Polina Fatourou" userId="9fdd9880b05c9022" providerId="LiveId" clId="{43628918-548E-49BE-AA99-94382CC8CA9E}" dt="2021-06-16T09:31:27.110" v="19661" actId="692"/>
        <pc:sldMkLst>
          <pc:docMk/>
          <pc:sldMk cId="109759256" sldId="299"/>
        </pc:sldMkLst>
        <pc:spChg chg="mod">
          <ac:chgData name="Polina Fatourou" userId="9fdd9880b05c9022" providerId="LiveId" clId="{43628918-548E-49BE-AA99-94382CC8CA9E}" dt="2021-06-04T08:18:12.956" v="3496" actId="1037"/>
          <ac:spMkLst>
            <pc:docMk/>
            <pc:sldMk cId="109759256" sldId="299"/>
            <ac:spMk id="2" creationId="{5325CC0F-B92D-476F-B544-3C0BE8C88748}"/>
          </ac:spMkLst>
        </pc:spChg>
        <pc:spChg chg="add mod topLvl">
          <ac:chgData name="Polina Fatourou" userId="9fdd9880b05c9022" providerId="LiveId" clId="{43628918-548E-49BE-AA99-94382CC8CA9E}" dt="2021-06-07T16:31:44.253" v="13854" actId="1038"/>
          <ac:spMkLst>
            <pc:docMk/>
            <pc:sldMk cId="109759256" sldId="299"/>
            <ac:spMk id="3" creationId="{B2B8597C-A262-456E-89C4-345BDBF05650}"/>
          </ac:spMkLst>
        </pc:spChg>
        <pc:spChg chg="add mod ord">
          <ac:chgData name="Polina Fatourou" userId="9fdd9880b05c9022" providerId="LiveId" clId="{43628918-548E-49BE-AA99-94382CC8CA9E}" dt="2021-06-07T16:41:26.691" v="14173" actId="167"/>
          <ac:spMkLst>
            <pc:docMk/>
            <pc:sldMk cId="109759256" sldId="299"/>
            <ac:spMk id="5" creationId="{0380BA53-43FD-46FC-B4C1-05EEAE635714}"/>
          </ac:spMkLst>
        </pc:spChg>
        <pc:spChg chg="add del mod">
          <ac:chgData name="Polina Fatourou" userId="9fdd9880b05c9022" providerId="LiveId" clId="{43628918-548E-49BE-AA99-94382CC8CA9E}" dt="2021-06-04T12:55:47.472" v="9253" actId="478"/>
          <ac:spMkLst>
            <pc:docMk/>
            <pc:sldMk cId="109759256" sldId="299"/>
            <ac:spMk id="6" creationId="{0CA9D603-A8DF-4F24-B408-9F5CBAAF64DA}"/>
          </ac:spMkLst>
        </pc:spChg>
        <pc:spChg chg="add mod topLvl">
          <ac:chgData name="Polina Fatourou" userId="9fdd9880b05c9022" providerId="LiveId" clId="{43628918-548E-49BE-AA99-94382CC8CA9E}" dt="2021-06-07T16:31:44.253" v="13854" actId="1038"/>
          <ac:spMkLst>
            <pc:docMk/>
            <pc:sldMk cId="109759256" sldId="299"/>
            <ac:spMk id="7" creationId="{B7D61634-499E-46CC-9E0C-6D027EDADC28}"/>
          </ac:spMkLst>
        </pc:spChg>
        <pc:spChg chg="add del mod">
          <ac:chgData name="Polina Fatourou" userId="9fdd9880b05c9022" providerId="LiveId" clId="{43628918-548E-49BE-AA99-94382CC8CA9E}" dt="2021-06-07T16:31:26.052" v="13829" actId="478"/>
          <ac:spMkLst>
            <pc:docMk/>
            <pc:sldMk cId="109759256" sldId="299"/>
            <ac:spMk id="8" creationId="{B5821DDB-AC13-4D0F-9B25-A9AD5BFF21F7}"/>
          </ac:spMkLst>
        </pc:spChg>
        <pc:spChg chg="add mod">
          <ac:chgData name="Polina Fatourou" userId="9fdd9880b05c9022" providerId="LiveId" clId="{43628918-548E-49BE-AA99-94382CC8CA9E}" dt="2021-06-04T12:45:47.287" v="9158"/>
          <ac:spMkLst>
            <pc:docMk/>
            <pc:sldMk cId="109759256" sldId="299"/>
            <ac:spMk id="11" creationId="{8D8F7AAC-08F2-4041-8B02-A89BE24E802C}"/>
          </ac:spMkLst>
        </pc:spChg>
        <pc:spChg chg="del">
          <ac:chgData name="Polina Fatourou" userId="9fdd9880b05c9022" providerId="LiveId" clId="{43628918-548E-49BE-AA99-94382CC8CA9E}" dt="2021-06-04T12:45:43.688" v="9157" actId="478"/>
          <ac:spMkLst>
            <pc:docMk/>
            <pc:sldMk cId="109759256" sldId="299"/>
            <ac:spMk id="54" creationId="{3D002247-80A5-4F47-90BD-9C4DD5B24E52}"/>
          </ac:spMkLst>
        </pc:spChg>
        <pc:grpChg chg="add del mod">
          <ac:chgData name="Polina Fatourou" userId="9fdd9880b05c9022" providerId="LiveId" clId="{43628918-548E-49BE-AA99-94382CC8CA9E}" dt="2021-06-04T08:17:11.829" v="3457" actId="165"/>
          <ac:grpSpMkLst>
            <pc:docMk/>
            <pc:sldMk cId="109759256" sldId="299"/>
            <ac:grpSpMk id="4" creationId="{2F8DC1C9-0655-4FDE-A10A-47ADD25029A5}"/>
          </ac:grpSpMkLst>
        </pc:grpChg>
        <pc:graphicFrameChg chg="mod">
          <ac:chgData name="Polina Fatourou" userId="9fdd9880b05c9022" providerId="LiveId" clId="{43628918-548E-49BE-AA99-94382CC8CA9E}" dt="2021-06-16T09:31:27.110" v="19661" actId="692"/>
          <ac:graphicFrameMkLst>
            <pc:docMk/>
            <pc:sldMk cId="109759256" sldId="299"/>
            <ac:graphicFrameMk id="23" creationId="{45E1A7AC-B268-4DCC-A0A2-F570CCD2945D}"/>
          </ac:graphicFrameMkLst>
        </pc:graphicFrameChg>
        <pc:cxnChg chg="add del mod">
          <ac:chgData name="Polina Fatourou" userId="9fdd9880b05c9022" providerId="LiveId" clId="{43628918-548E-49BE-AA99-94382CC8CA9E}" dt="2021-06-07T16:30:21.636" v="13824" actId="478"/>
          <ac:cxnSpMkLst>
            <pc:docMk/>
            <pc:sldMk cId="109759256" sldId="299"/>
            <ac:cxnSpMk id="9" creationId="{78E4A38B-BAD8-4430-8D3C-01B2BE763B0B}"/>
          </ac:cxnSpMkLst>
        </pc:cxnChg>
      </pc:sldChg>
      <pc:sldChg chg="delSp modSp new mod modAnim">
        <pc:chgData name="Polina Fatourou" userId="9fdd9880b05c9022" providerId="LiveId" clId="{43628918-548E-49BE-AA99-94382CC8CA9E}" dt="2021-06-16T08:32:52.322" v="19346" actId="20577"/>
        <pc:sldMkLst>
          <pc:docMk/>
          <pc:sldMk cId="1189358253" sldId="300"/>
        </pc:sldMkLst>
        <pc:spChg chg="mod">
          <ac:chgData name="Polina Fatourou" userId="9fdd9880b05c9022" providerId="LiveId" clId="{43628918-548E-49BE-AA99-94382CC8CA9E}" dt="2021-06-16T08:32:52.322" v="19346" actId="20577"/>
          <ac:spMkLst>
            <pc:docMk/>
            <pc:sldMk cId="1189358253" sldId="300"/>
            <ac:spMk id="2" creationId="{95D9E894-36F2-4A6C-B3B6-EEF6A9A225A7}"/>
          </ac:spMkLst>
        </pc:spChg>
        <pc:spChg chg="del">
          <ac:chgData name="Polina Fatourou" userId="9fdd9880b05c9022" providerId="LiveId" clId="{43628918-548E-49BE-AA99-94382CC8CA9E}" dt="2021-06-04T07:34:32.551" v="1153" actId="478"/>
          <ac:spMkLst>
            <pc:docMk/>
            <pc:sldMk cId="1189358253" sldId="300"/>
            <ac:spMk id="2" creationId="{E8C1A7A7-ED7E-4B0F-9B97-26FBEBD9F9E9}"/>
          </ac:spMkLst>
        </pc:spChg>
        <pc:graphicFrameChg chg="mod modGraphic">
          <ac:chgData name="Polina Fatourou" userId="9fdd9880b05c9022" providerId="LiveId" clId="{43628918-548E-49BE-AA99-94382CC8CA9E}" dt="2021-06-07T15:00:44.403" v="12014" actId="12"/>
          <ac:graphicFrameMkLst>
            <pc:docMk/>
            <pc:sldMk cId="1189358253" sldId="300"/>
            <ac:graphicFrameMk id="3" creationId="{A337B673-0A0B-4BE6-9067-C2324B619309}"/>
          </ac:graphicFrameMkLst>
        </pc:graphicFrameChg>
      </pc:sldChg>
      <pc:sldChg chg="addSp delSp modSp add mod delCm modNotesTx">
        <pc:chgData name="Polina Fatourou" userId="9fdd9880b05c9022" providerId="LiveId" clId="{43628918-548E-49BE-AA99-94382CC8CA9E}" dt="2021-06-16T08:31:59.317" v="19342" actId="478"/>
        <pc:sldMkLst>
          <pc:docMk/>
          <pc:sldMk cId="3148747823" sldId="301"/>
        </pc:sldMkLst>
        <pc:spChg chg="del">
          <ac:chgData name="Polina Fatourou" userId="9fdd9880b05c9022" providerId="LiveId" clId="{43628918-548E-49BE-AA99-94382CC8CA9E}" dt="2021-06-04T09:21:16.173" v="3770" actId="478"/>
          <ac:spMkLst>
            <pc:docMk/>
            <pc:sldMk cId="3148747823" sldId="301"/>
            <ac:spMk id="2" creationId="{5325CC0F-B92D-476F-B544-3C0BE8C88748}"/>
          </ac:spMkLst>
        </pc:spChg>
        <pc:spChg chg="add del mod">
          <ac:chgData name="Polina Fatourou" userId="9fdd9880b05c9022" providerId="LiveId" clId="{43628918-548E-49BE-AA99-94382CC8CA9E}" dt="2021-06-16T08:31:59.317" v="19342" actId="478"/>
          <ac:spMkLst>
            <pc:docMk/>
            <pc:sldMk cId="3148747823" sldId="301"/>
            <ac:spMk id="3" creationId="{42A86A71-4C5E-4C33-9FBF-AC10DA687746}"/>
          </ac:spMkLst>
        </pc:spChg>
        <pc:spChg chg="add mod">
          <ac:chgData name="Polina Fatourou" userId="9fdd9880b05c9022" providerId="LiveId" clId="{43628918-548E-49BE-AA99-94382CC8CA9E}" dt="2021-06-16T08:30:20.881" v="19320" actId="14100"/>
          <ac:spMkLst>
            <pc:docMk/>
            <pc:sldMk cId="3148747823" sldId="301"/>
            <ac:spMk id="6" creationId="{C6317B99-4C4E-470C-B69C-F1CA301C9C58}"/>
          </ac:spMkLst>
        </pc:spChg>
        <pc:spChg chg="add mod">
          <ac:chgData name="Polina Fatourou" userId="9fdd9880b05c9022" providerId="LiveId" clId="{43628918-548E-49BE-AA99-94382CC8CA9E}" dt="2021-06-16T08:31:57.240" v="19341"/>
          <ac:spMkLst>
            <pc:docMk/>
            <pc:sldMk cId="3148747823" sldId="301"/>
            <ac:spMk id="8" creationId="{2838491A-F2AF-44FD-8C7C-EE31A2C735AA}"/>
          </ac:spMkLst>
        </pc:spChg>
        <pc:spChg chg="mod">
          <ac:chgData name="Polina Fatourou" userId="9fdd9880b05c9022" providerId="LiveId" clId="{43628918-548E-49BE-AA99-94382CC8CA9E}" dt="2021-06-04T09:17:22.107" v="3741" actId="20577"/>
          <ac:spMkLst>
            <pc:docMk/>
            <pc:sldMk cId="3148747823" sldId="301"/>
            <ac:spMk id="51" creationId="{6D2ABC4B-08EB-42DD-BF39-646C18BEDE5A}"/>
          </ac:spMkLst>
        </pc:spChg>
        <pc:spChg chg="del mod">
          <ac:chgData name="Polina Fatourou" userId="9fdd9880b05c9022" providerId="LiveId" clId="{43628918-548E-49BE-AA99-94382CC8CA9E}" dt="2021-06-16T08:31:54.692" v="19340" actId="478"/>
          <ac:spMkLst>
            <pc:docMk/>
            <pc:sldMk cId="3148747823" sldId="301"/>
            <ac:spMk id="54" creationId="{3D002247-80A5-4F47-90BD-9C4DD5B24E52}"/>
          </ac:spMkLst>
        </pc:spChg>
        <pc:graphicFrameChg chg="mod">
          <ac:chgData name="Polina Fatourou" userId="9fdd9880b05c9022" providerId="LiveId" clId="{43628918-548E-49BE-AA99-94382CC8CA9E}" dt="2021-06-04T09:24:53.141" v="3951" actId="14100"/>
          <ac:graphicFrameMkLst>
            <pc:docMk/>
            <pc:sldMk cId="3148747823" sldId="301"/>
            <ac:graphicFrameMk id="23" creationId="{45E1A7AC-B268-4DCC-A0A2-F570CCD2945D}"/>
          </ac:graphicFrameMkLst>
        </pc:graphicFrameChg>
      </pc:sldChg>
      <pc:sldChg chg="addSp delSp modSp add mod">
        <pc:chgData name="Polina Fatourou" userId="9fdd9880b05c9022" providerId="LiveId" clId="{43628918-548E-49BE-AA99-94382CC8CA9E}" dt="2021-06-04T09:32:27.060" v="4079" actId="27918"/>
        <pc:sldMkLst>
          <pc:docMk/>
          <pc:sldMk cId="2596883260" sldId="302"/>
        </pc:sldMkLst>
        <pc:spChg chg="del">
          <ac:chgData name="Polina Fatourou" userId="9fdd9880b05c9022" providerId="LiveId" clId="{43628918-548E-49BE-AA99-94382CC8CA9E}" dt="2021-06-04T09:27:22.329" v="3968" actId="478"/>
          <ac:spMkLst>
            <pc:docMk/>
            <pc:sldMk cId="2596883260" sldId="302"/>
            <ac:spMk id="6" creationId="{C6317B99-4C4E-470C-B69C-F1CA301C9C58}"/>
          </ac:spMkLst>
        </pc:spChg>
        <pc:graphicFrameChg chg="add del mod">
          <ac:chgData name="Polina Fatourou" userId="9fdd9880b05c9022" providerId="LiveId" clId="{43628918-548E-49BE-AA99-94382CC8CA9E}" dt="2021-06-04T09:28:59.531" v="3983" actId="478"/>
          <ac:graphicFrameMkLst>
            <pc:docMk/>
            <pc:sldMk cId="2596883260" sldId="302"/>
            <ac:graphicFrameMk id="7" creationId="{67973083-CD8C-440C-8152-BD8AB2466B6C}"/>
          </ac:graphicFrameMkLst>
        </pc:graphicFrameChg>
        <pc:graphicFrameChg chg="add del mod">
          <ac:chgData name="Polina Fatourou" userId="9fdd9880b05c9022" providerId="LiveId" clId="{43628918-548E-49BE-AA99-94382CC8CA9E}" dt="2021-06-04T09:28:53.391" v="3981" actId="478"/>
          <ac:graphicFrameMkLst>
            <pc:docMk/>
            <pc:sldMk cId="2596883260" sldId="302"/>
            <ac:graphicFrameMk id="8" creationId="{B9C97DBF-6A84-4359-9945-78D213811A90}"/>
          </ac:graphicFrameMkLst>
        </pc:graphicFrameChg>
        <pc:graphicFrameChg chg="add mod">
          <ac:chgData name="Polina Fatourou" userId="9fdd9880b05c9022" providerId="LiveId" clId="{43628918-548E-49BE-AA99-94382CC8CA9E}" dt="2021-06-04T09:30:44.895" v="4061" actId="20577"/>
          <ac:graphicFrameMkLst>
            <pc:docMk/>
            <pc:sldMk cId="2596883260" sldId="302"/>
            <ac:graphicFrameMk id="9" creationId="{10E9E321-C013-4F58-BF97-730B36A4ED1D}"/>
          </ac:graphicFrameMkLst>
        </pc:graphicFrameChg>
        <pc:graphicFrameChg chg="add mod">
          <ac:chgData name="Polina Fatourou" userId="9fdd9880b05c9022" providerId="LiveId" clId="{43628918-548E-49BE-AA99-94382CC8CA9E}" dt="2021-06-04T09:29:27.985" v="4001"/>
          <ac:graphicFrameMkLst>
            <pc:docMk/>
            <pc:sldMk cId="2596883260" sldId="302"/>
            <ac:graphicFrameMk id="10" creationId="{F51D0B3F-95DE-433E-9156-E10A97CF8593}"/>
          </ac:graphicFrameMkLst>
        </pc:graphicFrameChg>
        <pc:graphicFrameChg chg="add mod">
          <ac:chgData name="Polina Fatourou" userId="9fdd9880b05c9022" providerId="LiveId" clId="{43628918-548E-49BE-AA99-94382CC8CA9E}" dt="2021-06-04T09:30:00.809" v="4002"/>
          <ac:graphicFrameMkLst>
            <pc:docMk/>
            <pc:sldMk cId="2596883260" sldId="302"/>
            <ac:graphicFrameMk id="11" creationId="{2F27BA4A-F22B-4BF5-8710-C4788887F9BA}"/>
          </ac:graphicFrameMkLst>
        </pc:graphicFrameChg>
        <pc:graphicFrameChg chg="mod">
          <ac:chgData name="Polina Fatourou" userId="9fdd9880b05c9022" providerId="LiveId" clId="{43628918-548E-49BE-AA99-94382CC8CA9E}" dt="2021-06-04T09:29:02.739" v="3996" actId="1038"/>
          <ac:graphicFrameMkLst>
            <pc:docMk/>
            <pc:sldMk cId="2596883260" sldId="302"/>
            <ac:graphicFrameMk id="23" creationId="{45E1A7AC-B268-4DCC-A0A2-F570CCD2945D}"/>
          </ac:graphicFrameMkLst>
        </pc:graphicFrameChg>
      </pc:sldChg>
      <pc:sldChg chg="addSp delSp modSp add mod modAnim modNotesTx">
        <pc:chgData name="Polina Fatourou" userId="9fdd9880b05c9022" providerId="LiveId" clId="{43628918-548E-49BE-AA99-94382CC8CA9E}" dt="2021-06-07T16:41:10.202" v="14169" actId="167"/>
        <pc:sldMkLst>
          <pc:docMk/>
          <pc:sldMk cId="1117551905" sldId="303"/>
        </pc:sldMkLst>
        <pc:spChg chg="del">
          <ac:chgData name="Polina Fatourou" userId="9fdd9880b05c9022" providerId="LiveId" clId="{43628918-548E-49BE-AA99-94382CC8CA9E}" dt="2021-06-04T10:11:15.106" v="4090" actId="478"/>
          <ac:spMkLst>
            <pc:docMk/>
            <pc:sldMk cId="1117551905" sldId="303"/>
            <ac:spMk id="2" creationId="{5325CC0F-B92D-476F-B544-3C0BE8C88748}"/>
          </ac:spMkLst>
        </pc:spChg>
        <pc:spChg chg="mod">
          <ac:chgData name="Polina Fatourou" userId="9fdd9880b05c9022" providerId="LiveId" clId="{43628918-548E-49BE-AA99-94382CC8CA9E}" dt="2021-06-04T10:25:20.758" v="4613" actId="1076"/>
          <ac:spMkLst>
            <pc:docMk/>
            <pc:sldMk cId="1117551905" sldId="303"/>
            <ac:spMk id="3" creationId="{B2B8597C-A262-456E-89C4-345BDBF05650}"/>
          </ac:spMkLst>
        </pc:spChg>
        <pc:spChg chg="mod">
          <ac:chgData name="Polina Fatourou" userId="9fdd9880b05c9022" providerId="LiveId" clId="{43628918-548E-49BE-AA99-94382CC8CA9E}" dt="2021-06-04T10:28:01.079" v="4631" actId="20577"/>
          <ac:spMkLst>
            <pc:docMk/>
            <pc:sldMk cId="1117551905" sldId="303"/>
            <ac:spMk id="7" creationId="{B7D61634-499E-46CC-9E0C-6D027EDADC28}"/>
          </ac:spMkLst>
        </pc:spChg>
        <pc:spChg chg="add mod">
          <ac:chgData name="Polina Fatourou" userId="9fdd9880b05c9022" providerId="LiveId" clId="{43628918-548E-49BE-AA99-94382CC8CA9E}" dt="2021-06-04T10:10:39.219" v="4083"/>
          <ac:spMkLst>
            <pc:docMk/>
            <pc:sldMk cId="1117551905" sldId="303"/>
            <ac:spMk id="8" creationId="{335E14E0-B327-477A-B679-CC1CA8EEBEE4}"/>
          </ac:spMkLst>
        </pc:spChg>
        <pc:spChg chg="add mod ord">
          <ac:chgData name="Polina Fatourou" userId="9fdd9880b05c9022" providerId="LiveId" clId="{43628918-548E-49BE-AA99-94382CC8CA9E}" dt="2021-06-07T16:41:10.202" v="14169" actId="167"/>
          <ac:spMkLst>
            <pc:docMk/>
            <pc:sldMk cId="1117551905" sldId="303"/>
            <ac:spMk id="10" creationId="{3DACF70A-B971-4F4D-AA2C-4E7154A3CFF1}"/>
          </ac:spMkLst>
        </pc:spChg>
        <pc:spChg chg="del">
          <ac:chgData name="Polina Fatourou" userId="9fdd9880b05c9022" providerId="LiveId" clId="{43628918-548E-49BE-AA99-94382CC8CA9E}" dt="2021-06-04T10:10:32.250" v="4082" actId="478"/>
          <ac:spMkLst>
            <pc:docMk/>
            <pc:sldMk cId="1117551905" sldId="303"/>
            <ac:spMk id="51" creationId="{6D2ABC4B-08EB-42DD-BF39-646C18BEDE5A}"/>
          </ac:spMkLst>
        </pc:spChg>
        <pc:spChg chg="mod">
          <ac:chgData name="Polina Fatourou" userId="9fdd9880b05c9022" providerId="LiveId" clId="{43628918-548E-49BE-AA99-94382CC8CA9E}" dt="2021-06-04T10:26:01.997" v="4622" actId="6549"/>
          <ac:spMkLst>
            <pc:docMk/>
            <pc:sldMk cId="1117551905" sldId="303"/>
            <ac:spMk id="54" creationId="{3D002247-80A5-4F47-90BD-9C4DD5B24E52}"/>
          </ac:spMkLst>
        </pc:spChg>
        <pc:graphicFrameChg chg="mod">
          <ac:chgData name="Polina Fatourou" userId="9fdd9880b05c9022" providerId="LiveId" clId="{43628918-548E-49BE-AA99-94382CC8CA9E}" dt="2021-06-07T16:38:46.949" v="14095"/>
          <ac:graphicFrameMkLst>
            <pc:docMk/>
            <pc:sldMk cId="1117551905" sldId="303"/>
            <ac:graphicFrameMk id="23" creationId="{45E1A7AC-B268-4DCC-A0A2-F570CCD2945D}"/>
          </ac:graphicFrameMkLst>
        </pc:graphicFrameChg>
        <pc:cxnChg chg="add del mod">
          <ac:chgData name="Polina Fatourou" userId="9fdd9880b05c9022" providerId="LiveId" clId="{43628918-548E-49BE-AA99-94382CC8CA9E}" dt="2021-06-07T16:37:23.981" v="14078" actId="478"/>
          <ac:cxnSpMkLst>
            <pc:docMk/>
            <pc:sldMk cId="1117551905" sldId="303"/>
            <ac:cxnSpMk id="4" creationId="{6BC308BB-6BA4-4423-8FD7-61AD1DFDB726}"/>
          </ac:cxnSpMkLst>
        </pc:cxnChg>
      </pc:sldChg>
      <pc:sldChg chg="addSp delSp modSp add mod modAnim">
        <pc:chgData name="Polina Fatourou" userId="9fdd9880b05c9022" providerId="LiveId" clId="{43628918-548E-49BE-AA99-94382CC8CA9E}" dt="2021-06-16T08:30:55.326" v="19328" actId="6549"/>
        <pc:sldMkLst>
          <pc:docMk/>
          <pc:sldMk cId="3385597126" sldId="304"/>
        </pc:sldMkLst>
        <pc:spChg chg="mod">
          <ac:chgData name="Polina Fatourou" userId="9fdd9880b05c9022" providerId="LiveId" clId="{43628918-548E-49BE-AA99-94382CC8CA9E}" dt="2021-06-07T16:36:47.111" v="14005" actId="1076"/>
          <ac:spMkLst>
            <pc:docMk/>
            <pc:sldMk cId="3385597126" sldId="304"/>
            <ac:spMk id="3" creationId="{B2B8597C-A262-456E-89C4-345BDBF05650}"/>
          </ac:spMkLst>
        </pc:spChg>
        <pc:spChg chg="mod">
          <ac:chgData name="Polina Fatourou" userId="9fdd9880b05c9022" providerId="LiveId" clId="{43628918-548E-49BE-AA99-94382CC8CA9E}" dt="2021-06-04T10:29:08.920" v="4666" actId="20577"/>
          <ac:spMkLst>
            <pc:docMk/>
            <pc:sldMk cId="3385597126" sldId="304"/>
            <ac:spMk id="7" creationId="{B7D61634-499E-46CC-9E0C-6D027EDADC28}"/>
          </ac:spMkLst>
        </pc:spChg>
        <pc:spChg chg="add del mod">
          <ac:chgData name="Polina Fatourou" userId="9fdd9880b05c9022" providerId="LiveId" clId="{43628918-548E-49BE-AA99-94382CC8CA9E}" dt="2021-06-07T16:36:48.623" v="14008"/>
          <ac:spMkLst>
            <pc:docMk/>
            <pc:sldMk cId="3385597126" sldId="304"/>
            <ac:spMk id="9" creationId="{8227FE9F-5FCC-4E92-B6BF-283EB37BD91D}"/>
          </ac:spMkLst>
        </pc:spChg>
        <pc:spChg chg="add mod ord">
          <ac:chgData name="Polina Fatourou" userId="9fdd9880b05c9022" providerId="LiveId" clId="{43628918-548E-49BE-AA99-94382CC8CA9E}" dt="2021-06-07T16:41:12.762" v="14170" actId="167"/>
          <ac:spMkLst>
            <pc:docMk/>
            <pc:sldMk cId="3385597126" sldId="304"/>
            <ac:spMk id="10" creationId="{8DC5A366-6DEF-4D2A-BA6F-9D462EB9E322}"/>
          </ac:spMkLst>
        </pc:spChg>
        <pc:spChg chg="mod">
          <ac:chgData name="Polina Fatourou" userId="9fdd9880b05c9022" providerId="LiveId" clId="{43628918-548E-49BE-AA99-94382CC8CA9E}" dt="2021-06-16T08:30:55.326" v="19328" actId="6549"/>
          <ac:spMkLst>
            <pc:docMk/>
            <pc:sldMk cId="3385597126" sldId="304"/>
            <ac:spMk id="54" creationId="{3D002247-80A5-4F47-90BD-9C4DD5B24E52}"/>
          </ac:spMkLst>
        </pc:spChg>
        <pc:graphicFrameChg chg="mod">
          <ac:chgData name="Polina Fatourou" userId="9fdd9880b05c9022" providerId="LiveId" clId="{43628918-548E-49BE-AA99-94382CC8CA9E}" dt="2021-06-07T16:40:37.660" v="14108"/>
          <ac:graphicFrameMkLst>
            <pc:docMk/>
            <pc:sldMk cId="3385597126" sldId="304"/>
            <ac:graphicFrameMk id="23" creationId="{45E1A7AC-B268-4DCC-A0A2-F570CCD2945D}"/>
          </ac:graphicFrameMkLst>
        </pc:graphicFrameChg>
      </pc:sldChg>
      <pc:sldChg chg="addSp modSp add mod modAnim">
        <pc:chgData name="Polina Fatourou" userId="9fdd9880b05c9022" providerId="LiveId" clId="{43628918-548E-49BE-AA99-94382CC8CA9E}" dt="2021-06-07T16:41:15.850" v="14171" actId="167"/>
        <pc:sldMkLst>
          <pc:docMk/>
          <pc:sldMk cId="3376250776" sldId="305"/>
        </pc:sldMkLst>
        <pc:spChg chg="mod">
          <ac:chgData name="Polina Fatourou" userId="9fdd9880b05c9022" providerId="LiveId" clId="{43628918-548E-49BE-AA99-94382CC8CA9E}" dt="2021-06-04T10:31:08.791" v="4693" actId="20577"/>
          <ac:spMkLst>
            <pc:docMk/>
            <pc:sldMk cId="3376250776" sldId="305"/>
            <ac:spMk id="3" creationId="{B2B8597C-A262-456E-89C4-345BDBF05650}"/>
          </ac:spMkLst>
        </pc:spChg>
        <pc:spChg chg="mod">
          <ac:chgData name="Polina Fatourou" userId="9fdd9880b05c9022" providerId="LiveId" clId="{43628918-548E-49BE-AA99-94382CC8CA9E}" dt="2021-06-04T10:33:14.636" v="4805" actId="20577"/>
          <ac:spMkLst>
            <pc:docMk/>
            <pc:sldMk cId="3376250776" sldId="305"/>
            <ac:spMk id="7" creationId="{B7D61634-499E-46CC-9E0C-6D027EDADC28}"/>
          </ac:spMkLst>
        </pc:spChg>
        <pc:spChg chg="add mod ord">
          <ac:chgData name="Polina Fatourou" userId="9fdd9880b05c9022" providerId="LiveId" clId="{43628918-548E-49BE-AA99-94382CC8CA9E}" dt="2021-06-07T16:41:15.850" v="14171" actId="167"/>
          <ac:spMkLst>
            <pc:docMk/>
            <pc:sldMk cId="3376250776" sldId="305"/>
            <ac:spMk id="9" creationId="{89FC9D17-6279-44DA-B0A9-6F90F124C1F8}"/>
          </ac:spMkLst>
        </pc:spChg>
        <pc:spChg chg="mod">
          <ac:chgData name="Polina Fatourou" userId="9fdd9880b05c9022" providerId="LiveId" clId="{43628918-548E-49BE-AA99-94382CC8CA9E}" dt="2021-06-04T10:32:53.310" v="4755" actId="313"/>
          <ac:spMkLst>
            <pc:docMk/>
            <pc:sldMk cId="3376250776" sldId="305"/>
            <ac:spMk id="54" creationId="{3D002247-80A5-4F47-90BD-9C4DD5B24E52}"/>
          </ac:spMkLst>
        </pc:spChg>
        <pc:graphicFrameChg chg="mod">
          <ac:chgData name="Polina Fatourou" userId="9fdd9880b05c9022" providerId="LiveId" clId="{43628918-548E-49BE-AA99-94382CC8CA9E}" dt="2021-06-07T16:40:31.653" v="14107"/>
          <ac:graphicFrameMkLst>
            <pc:docMk/>
            <pc:sldMk cId="3376250776" sldId="305"/>
            <ac:graphicFrameMk id="23" creationId="{45E1A7AC-B268-4DCC-A0A2-F570CCD2945D}"/>
          </ac:graphicFrameMkLst>
        </pc:graphicFrameChg>
      </pc:sldChg>
      <pc:sldChg chg="addSp modSp add mod modAnim">
        <pc:chgData name="Polina Fatourou" userId="9fdd9880b05c9022" providerId="LiveId" clId="{43628918-548E-49BE-AA99-94382CC8CA9E}" dt="2021-06-07T16:41:19.530" v="14172" actId="167"/>
        <pc:sldMkLst>
          <pc:docMk/>
          <pc:sldMk cId="1791930344" sldId="306"/>
        </pc:sldMkLst>
        <pc:spChg chg="mod">
          <ac:chgData name="Polina Fatourou" userId="9fdd9880b05c9022" providerId="LiveId" clId="{43628918-548E-49BE-AA99-94382CC8CA9E}" dt="2021-06-04T10:35:35.644" v="4818" actId="20577"/>
          <ac:spMkLst>
            <pc:docMk/>
            <pc:sldMk cId="1791930344" sldId="306"/>
            <ac:spMk id="3" creationId="{B2B8597C-A262-456E-89C4-345BDBF05650}"/>
          </ac:spMkLst>
        </pc:spChg>
        <pc:spChg chg="mod">
          <ac:chgData name="Polina Fatourou" userId="9fdd9880b05c9022" providerId="LiveId" clId="{43628918-548E-49BE-AA99-94382CC8CA9E}" dt="2021-06-04T10:35:42.404" v="4820" actId="20577"/>
          <ac:spMkLst>
            <pc:docMk/>
            <pc:sldMk cId="1791930344" sldId="306"/>
            <ac:spMk id="7" creationId="{B7D61634-499E-46CC-9E0C-6D027EDADC28}"/>
          </ac:spMkLst>
        </pc:spChg>
        <pc:spChg chg="add mod ord">
          <ac:chgData name="Polina Fatourou" userId="9fdd9880b05c9022" providerId="LiveId" clId="{43628918-548E-49BE-AA99-94382CC8CA9E}" dt="2021-06-07T16:41:19.530" v="14172" actId="167"/>
          <ac:spMkLst>
            <pc:docMk/>
            <pc:sldMk cId="1791930344" sldId="306"/>
            <ac:spMk id="9" creationId="{396DAF07-4068-4D1A-8796-A7CA1AE63C46}"/>
          </ac:spMkLst>
        </pc:spChg>
        <pc:graphicFrameChg chg="mod">
          <ac:chgData name="Polina Fatourou" userId="9fdd9880b05c9022" providerId="LiveId" clId="{43628918-548E-49BE-AA99-94382CC8CA9E}" dt="2021-06-07T16:40:24.357" v="14106"/>
          <ac:graphicFrameMkLst>
            <pc:docMk/>
            <pc:sldMk cId="1791930344" sldId="306"/>
            <ac:graphicFrameMk id="23" creationId="{45E1A7AC-B268-4DCC-A0A2-F570CCD2945D}"/>
          </ac:graphicFrameMkLst>
        </pc:graphicFrameChg>
      </pc:sldChg>
      <pc:sldChg chg="addSp delSp modSp add mod">
        <pc:chgData name="Polina Fatourou" userId="9fdd9880b05c9022" providerId="LiveId" clId="{43628918-548E-49BE-AA99-94382CC8CA9E}" dt="2021-06-04T11:58:49.116" v="9090" actId="1035"/>
        <pc:sldMkLst>
          <pc:docMk/>
          <pc:sldMk cId="2681881681" sldId="307"/>
        </pc:sldMkLst>
        <pc:spChg chg="add mod">
          <ac:chgData name="Polina Fatourou" userId="9fdd9880b05c9022" providerId="LiveId" clId="{43628918-548E-49BE-AA99-94382CC8CA9E}" dt="2021-06-04T11:58:33.692" v="9087" actId="1035"/>
          <ac:spMkLst>
            <pc:docMk/>
            <pc:sldMk cId="2681881681" sldId="307"/>
            <ac:spMk id="2" creationId="{D281305A-E5A1-43BB-B1C2-B289F3FFDAAD}"/>
          </ac:spMkLst>
        </pc:spChg>
        <pc:spChg chg="del">
          <ac:chgData name="Polina Fatourou" userId="9fdd9880b05c9022" providerId="LiveId" clId="{43628918-548E-49BE-AA99-94382CC8CA9E}" dt="2021-06-04T10:54:01.714" v="4886" actId="478"/>
          <ac:spMkLst>
            <pc:docMk/>
            <pc:sldMk cId="2681881681" sldId="307"/>
            <ac:spMk id="3" creationId="{B2B8597C-A262-456E-89C4-345BDBF05650}"/>
          </ac:spMkLst>
        </pc:spChg>
        <pc:spChg chg="del">
          <ac:chgData name="Polina Fatourou" userId="9fdd9880b05c9022" providerId="LiveId" clId="{43628918-548E-49BE-AA99-94382CC8CA9E}" dt="2021-06-04T10:54:01.714" v="4886" actId="478"/>
          <ac:spMkLst>
            <pc:docMk/>
            <pc:sldMk cId="2681881681" sldId="307"/>
            <ac:spMk id="7" creationId="{B7D61634-499E-46CC-9E0C-6D027EDADC28}"/>
          </ac:spMkLst>
        </pc:spChg>
        <pc:spChg chg="mod">
          <ac:chgData name="Polina Fatourou" userId="9fdd9880b05c9022" providerId="LiveId" clId="{43628918-548E-49BE-AA99-94382CC8CA9E}" dt="2021-06-04T11:23:02.203" v="5661" actId="1038"/>
          <ac:spMkLst>
            <pc:docMk/>
            <pc:sldMk cId="2681881681" sldId="307"/>
            <ac:spMk id="8" creationId="{335E14E0-B327-477A-B679-CC1CA8EEBEE4}"/>
          </ac:spMkLst>
        </pc:spChg>
        <pc:spChg chg="mod">
          <ac:chgData name="Polina Fatourou" userId="9fdd9880b05c9022" providerId="LiveId" clId="{43628918-548E-49BE-AA99-94382CC8CA9E}" dt="2021-06-04T11:58:49.116" v="9090" actId="1035"/>
          <ac:spMkLst>
            <pc:docMk/>
            <pc:sldMk cId="2681881681" sldId="307"/>
            <ac:spMk id="54" creationId="{3D002247-80A5-4F47-90BD-9C4DD5B24E52}"/>
          </ac:spMkLst>
        </pc:spChg>
        <pc:graphicFrameChg chg="add del mod">
          <ac:chgData name="Polina Fatourou" userId="9fdd9880b05c9022" providerId="LiveId" clId="{43628918-548E-49BE-AA99-94382CC8CA9E}" dt="2021-06-04T11:13:00.565" v="5264" actId="478"/>
          <ac:graphicFrameMkLst>
            <pc:docMk/>
            <pc:sldMk cId="2681881681" sldId="307"/>
            <ac:graphicFrameMk id="9" creationId="{1C6EC47D-C10C-4489-B1C2-2A6CDFBC4193}"/>
          </ac:graphicFrameMkLst>
        </pc:graphicFrameChg>
        <pc:graphicFrameChg chg="add del mod">
          <ac:chgData name="Polina Fatourou" userId="9fdd9880b05c9022" providerId="LiveId" clId="{43628918-548E-49BE-AA99-94382CC8CA9E}" dt="2021-06-04T11:14:38.041" v="5304" actId="478"/>
          <ac:graphicFrameMkLst>
            <pc:docMk/>
            <pc:sldMk cId="2681881681" sldId="307"/>
            <ac:graphicFrameMk id="10" creationId="{D2B9C4F9-A316-4754-A033-A978EA4267F2}"/>
          </ac:graphicFrameMkLst>
        </pc:graphicFrameChg>
        <pc:graphicFrameChg chg="add del mod">
          <ac:chgData name="Polina Fatourou" userId="9fdd9880b05c9022" providerId="LiveId" clId="{43628918-548E-49BE-AA99-94382CC8CA9E}" dt="2021-06-04T10:56:48.949" v="4946" actId="478"/>
          <ac:graphicFrameMkLst>
            <pc:docMk/>
            <pc:sldMk cId="2681881681" sldId="307"/>
            <ac:graphicFrameMk id="11" creationId="{FC4BA0DC-1229-46CD-A822-1555C46FFCD8}"/>
          </ac:graphicFrameMkLst>
        </pc:graphicFrameChg>
        <pc:graphicFrameChg chg="add del mod">
          <ac:chgData name="Polina Fatourou" userId="9fdd9880b05c9022" providerId="LiveId" clId="{43628918-548E-49BE-AA99-94382CC8CA9E}" dt="2021-06-04T11:03:08.315" v="5161" actId="478"/>
          <ac:graphicFrameMkLst>
            <pc:docMk/>
            <pc:sldMk cId="2681881681" sldId="307"/>
            <ac:graphicFrameMk id="12" creationId="{C38EF64F-11B6-43D2-AC11-155E85C64A62}"/>
          </ac:graphicFrameMkLst>
        </pc:graphicFrameChg>
        <pc:graphicFrameChg chg="add del mod">
          <ac:chgData name="Polina Fatourou" userId="9fdd9880b05c9022" providerId="LiveId" clId="{43628918-548E-49BE-AA99-94382CC8CA9E}" dt="2021-06-04T11:16:02.082" v="5350" actId="478"/>
          <ac:graphicFrameMkLst>
            <pc:docMk/>
            <pc:sldMk cId="2681881681" sldId="307"/>
            <ac:graphicFrameMk id="13" creationId="{199A21D6-BA7C-49B1-A6BA-DD6C1DBE017F}"/>
          </ac:graphicFrameMkLst>
        </pc:graphicFrameChg>
        <pc:graphicFrameChg chg="add del mod">
          <ac:chgData name="Polina Fatourou" userId="9fdd9880b05c9022" providerId="LiveId" clId="{43628918-548E-49BE-AA99-94382CC8CA9E}" dt="2021-06-04T11:12:12.621" v="5249" actId="478"/>
          <ac:graphicFrameMkLst>
            <pc:docMk/>
            <pc:sldMk cId="2681881681" sldId="307"/>
            <ac:graphicFrameMk id="14" creationId="{40D90F43-F120-4BFD-8CE7-968678D16DF9}"/>
          </ac:graphicFrameMkLst>
        </pc:graphicFrameChg>
        <pc:graphicFrameChg chg="add mod">
          <ac:chgData name="Polina Fatourou" userId="9fdd9880b05c9022" providerId="LiveId" clId="{43628918-548E-49BE-AA99-94382CC8CA9E}" dt="2021-06-04T11:23:35.595" v="5666" actId="553"/>
          <ac:graphicFrameMkLst>
            <pc:docMk/>
            <pc:sldMk cId="2681881681" sldId="307"/>
            <ac:graphicFrameMk id="15" creationId="{5F842695-1B9B-4E87-8DCA-C10C9344AB66}"/>
          </ac:graphicFrameMkLst>
        </pc:graphicFrameChg>
        <pc:graphicFrameChg chg="add mod">
          <ac:chgData name="Polina Fatourou" userId="9fdd9880b05c9022" providerId="LiveId" clId="{43628918-548E-49BE-AA99-94382CC8CA9E}" dt="2021-06-04T11:24:38.162" v="5678" actId="1037"/>
          <ac:graphicFrameMkLst>
            <pc:docMk/>
            <pc:sldMk cId="2681881681" sldId="307"/>
            <ac:graphicFrameMk id="16" creationId="{B0E11AE5-4F43-4AF8-BE1D-13DEE5F6B0BB}"/>
          </ac:graphicFrameMkLst>
        </pc:graphicFrameChg>
        <pc:graphicFrameChg chg="add mod">
          <ac:chgData name="Polina Fatourou" userId="9fdd9880b05c9022" providerId="LiveId" clId="{43628918-548E-49BE-AA99-94382CC8CA9E}" dt="2021-06-04T11:24:38.162" v="5678" actId="1037"/>
          <ac:graphicFrameMkLst>
            <pc:docMk/>
            <pc:sldMk cId="2681881681" sldId="307"/>
            <ac:graphicFrameMk id="17" creationId="{7246ABE7-440A-4A81-9CBE-0F0D90E52D1D}"/>
          </ac:graphicFrameMkLst>
        </pc:graphicFrameChg>
        <pc:graphicFrameChg chg="mod">
          <ac:chgData name="Polina Fatourou" userId="9fdd9880b05c9022" providerId="LiveId" clId="{43628918-548E-49BE-AA99-94382CC8CA9E}" dt="2021-06-04T11:23:35.595" v="5666" actId="553"/>
          <ac:graphicFrameMkLst>
            <pc:docMk/>
            <pc:sldMk cId="2681881681" sldId="307"/>
            <ac:graphicFrameMk id="23" creationId="{45E1A7AC-B268-4DCC-A0A2-F570CCD2945D}"/>
          </ac:graphicFrameMkLst>
        </pc:graphicFrameChg>
      </pc:sldChg>
      <pc:sldChg chg="addSp delSp modSp add mod setBg modClrScheme modAnim chgLayout">
        <pc:chgData name="Polina Fatourou" userId="9fdd9880b05c9022" providerId="LiveId" clId="{43628918-548E-49BE-AA99-94382CC8CA9E}" dt="2021-06-16T06:14:26.611" v="18573" actId="20577"/>
        <pc:sldMkLst>
          <pc:docMk/>
          <pc:sldMk cId="135601779" sldId="308"/>
        </pc:sldMkLst>
        <pc:spChg chg="del">
          <ac:chgData name="Polina Fatourou" userId="9fdd9880b05c9022" providerId="LiveId" clId="{43628918-548E-49BE-AA99-94382CC8CA9E}" dt="2021-06-04T11:40:00.371" v="7697" actId="478"/>
          <ac:spMkLst>
            <pc:docMk/>
            <pc:sldMk cId="135601779" sldId="308"/>
            <ac:spMk id="2" creationId="{5325CC0F-B92D-476F-B544-3C0BE8C88748}"/>
          </ac:spMkLst>
        </pc:spChg>
        <pc:spChg chg="add del mod">
          <ac:chgData name="Polina Fatourou" userId="9fdd9880b05c9022" providerId="LiveId" clId="{43628918-548E-49BE-AA99-94382CC8CA9E}" dt="2021-06-04T11:40:07.782" v="7699" actId="478"/>
          <ac:spMkLst>
            <pc:docMk/>
            <pc:sldMk cId="135601779" sldId="308"/>
            <ac:spMk id="4" creationId="{5D842640-0FB1-419F-99E7-858B22067CF5}"/>
          </ac:spMkLst>
        </pc:spChg>
        <pc:spChg chg="add del mod ord">
          <ac:chgData name="Polina Fatourou" userId="9fdd9880b05c9022" providerId="LiveId" clId="{43628918-548E-49BE-AA99-94382CC8CA9E}" dt="2021-06-07T15:47:25.695" v="13026" actId="478"/>
          <ac:spMkLst>
            <pc:docMk/>
            <pc:sldMk cId="135601779" sldId="308"/>
            <ac:spMk id="5" creationId="{C5924A38-2545-4E1A-9F8F-4E2E4FBAD087}"/>
          </ac:spMkLst>
        </pc:spChg>
        <pc:spChg chg="add del mod ord">
          <ac:chgData name="Polina Fatourou" userId="9fdd9880b05c9022" providerId="LiveId" clId="{43628918-548E-49BE-AA99-94382CC8CA9E}" dt="2021-06-07T15:47:34.845" v="13030" actId="478"/>
          <ac:spMkLst>
            <pc:docMk/>
            <pc:sldMk cId="135601779" sldId="308"/>
            <ac:spMk id="6" creationId="{F919D568-293A-41D7-BA36-77EC52D85C6A}"/>
          </ac:spMkLst>
        </pc:spChg>
        <pc:spChg chg="add del mod">
          <ac:chgData name="Polina Fatourou" userId="9fdd9880b05c9022" providerId="LiveId" clId="{43628918-548E-49BE-AA99-94382CC8CA9E}" dt="2021-06-07T15:47:27.524" v="13027" actId="478"/>
          <ac:spMkLst>
            <pc:docMk/>
            <pc:sldMk cId="135601779" sldId="308"/>
            <ac:spMk id="7" creationId="{20D75FAA-DE10-460C-BF0F-162C743F7E8D}"/>
          </ac:spMkLst>
        </pc:spChg>
        <pc:spChg chg="add mod">
          <ac:chgData name="Polina Fatourou" userId="9fdd9880b05c9022" providerId="LiveId" clId="{43628918-548E-49BE-AA99-94382CC8CA9E}" dt="2021-06-16T06:12:40.207" v="18566" actId="20577"/>
          <ac:spMkLst>
            <pc:docMk/>
            <pc:sldMk cId="135601779" sldId="308"/>
            <ac:spMk id="8" creationId="{B29B4B59-B84A-4AD6-B88D-BCC2403D8FBD}"/>
          </ac:spMkLst>
        </pc:spChg>
        <pc:spChg chg="add mod">
          <ac:chgData name="Polina Fatourou" userId="9fdd9880b05c9022" providerId="LiveId" clId="{43628918-548E-49BE-AA99-94382CC8CA9E}" dt="2021-06-07T15:54:29.161" v="13192" actId="1038"/>
          <ac:spMkLst>
            <pc:docMk/>
            <pc:sldMk cId="135601779" sldId="308"/>
            <ac:spMk id="9" creationId="{B7B82C99-E628-45E0-9970-ACE95F4376B3}"/>
          </ac:spMkLst>
        </pc:spChg>
        <pc:spChg chg="add del">
          <ac:chgData name="Polina Fatourou" userId="9fdd9880b05c9022" providerId="LiveId" clId="{43628918-548E-49BE-AA99-94382CC8CA9E}" dt="2021-06-07T15:40:22.903" v="12961" actId="26606"/>
          <ac:spMkLst>
            <pc:docMk/>
            <pc:sldMk cId="135601779" sldId="308"/>
            <ac:spMk id="11" creationId="{17CDB40A-75BB-4498-A20B-59C3984A3A94}"/>
          </ac:spMkLst>
        </pc:spChg>
        <pc:spChg chg="add del mod">
          <ac:chgData name="Polina Fatourou" userId="9fdd9880b05c9022" providerId="LiveId" clId="{43628918-548E-49BE-AA99-94382CC8CA9E}" dt="2021-06-07T15:47:38.007" v="13031" actId="478"/>
          <ac:spMkLst>
            <pc:docMk/>
            <pc:sldMk cId="135601779" sldId="308"/>
            <ac:spMk id="12" creationId="{2F304D02-2E08-4199-A949-989E6B0FE628}"/>
          </ac:spMkLst>
        </pc:spChg>
        <pc:spChg chg="add mod">
          <ac:chgData name="Polina Fatourou" userId="9fdd9880b05c9022" providerId="LiveId" clId="{43628918-548E-49BE-AA99-94382CC8CA9E}" dt="2021-06-16T06:14:26.611" v="18573" actId="20577"/>
          <ac:spMkLst>
            <pc:docMk/>
            <pc:sldMk cId="135601779" sldId="308"/>
            <ac:spMk id="14" creationId="{987A5649-6D63-4344-8341-FE1E1A758FDD}"/>
          </ac:spMkLst>
        </pc:spChg>
        <pc:spChg chg="del">
          <ac:chgData name="Polina Fatourou" userId="9fdd9880b05c9022" providerId="LiveId" clId="{43628918-548E-49BE-AA99-94382CC8CA9E}" dt="2021-06-04T11:39:58.844" v="7696" actId="478"/>
          <ac:spMkLst>
            <pc:docMk/>
            <pc:sldMk cId="135601779" sldId="308"/>
            <ac:spMk id="51" creationId="{6D2ABC4B-08EB-42DD-BF39-646C18BEDE5A}"/>
          </ac:spMkLst>
        </pc:spChg>
        <pc:spChg chg="del">
          <ac:chgData name="Polina Fatourou" userId="9fdd9880b05c9022" providerId="LiveId" clId="{43628918-548E-49BE-AA99-94382CC8CA9E}" dt="2021-06-04T11:40:04.346" v="7698" actId="478"/>
          <ac:spMkLst>
            <pc:docMk/>
            <pc:sldMk cId="135601779" sldId="308"/>
            <ac:spMk id="54" creationId="{3D002247-80A5-4F47-90BD-9C4DD5B24E52}"/>
          </ac:spMkLst>
        </pc:spChg>
        <pc:graphicFrameChg chg="del">
          <ac:chgData name="Polina Fatourou" userId="9fdd9880b05c9022" providerId="LiveId" clId="{43628918-548E-49BE-AA99-94382CC8CA9E}" dt="2021-06-04T11:39:55.146" v="7695" actId="478"/>
          <ac:graphicFrameMkLst>
            <pc:docMk/>
            <pc:sldMk cId="135601779" sldId="308"/>
            <ac:graphicFrameMk id="23" creationId="{45E1A7AC-B268-4DCC-A0A2-F570CCD2945D}"/>
          </ac:graphicFrameMkLst>
        </pc:graphicFrameChg>
        <pc:picChg chg="add del mod">
          <ac:chgData name="Polina Fatourou" userId="9fdd9880b05c9022" providerId="LiveId" clId="{43628918-548E-49BE-AA99-94382CC8CA9E}" dt="2021-06-07T15:40:24.275" v="12962" actId="478"/>
          <ac:picMkLst>
            <pc:docMk/>
            <pc:sldMk cId="135601779" sldId="308"/>
            <ac:picMk id="3" creationId="{E92C6118-9731-4C0A-A7A9-E99D7B93530B}"/>
          </ac:picMkLst>
        </pc:picChg>
        <pc:picChg chg="add mod">
          <ac:chgData name="Polina Fatourou" userId="9fdd9880b05c9022" providerId="LiveId" clId="{43628918-548E-49BE-AA99-94382CC8CA9E}" dt="2021-06-07T16:18:41.148" v="13676" actId="14861"/>
          <ac:picMkLst>
            <pc:docMk/>
            <pc:sldMk cId="135601779" sldId="308"/>
            <ac:picMk id="1026" creationId="{2DA58A24-6E2A-4827-A943-D2AA4D07663A}"/>
          </ac:picMkLst>
        </pc:picChg>
      </pc:sldChg>
      <pc:sldChg chg="addSp delSp modSp mod setBg modAnim delDesignElem">
        <pc:chgData name="Polina Fatourou" userId="9fdd9880b05c9022" providerId="LiveId" clId="{43628918-548E-49BE-AA99-94382CC8CA9E}" dt="2021-06-16T06:14:07.715" v="18569" actId="20577"/>
        <pc:sldMkLst>
          <pc:docMk/>
          <pc:sldMk cId="3638365074" sldId="309"/>
        </pc:sldMkLst>
        <pc:spChg chg="mod">
          <ac:chgData name="Polina Fatourou" userId="9fdd9880b05c9022" providerId="LiveId" clId="{43628918-548E-49BE-AA99-94382CC8CA9E}" dt="2021-06-07T15:33:42.098" v="12940" actId="14100"/>
          <ac:spMkLst>
            <pc:docMk/>
            <pc:sldMk cId="3638365074" sldId="309"/>
            <ac:spMk id="5" creationId="{C5924A38-2545-4E1A-9F8F-4E2E4FBAD087}"/>
          </ac:spMkLst>
        </pc:spChg>
        <pc:spChg chg="mod">
          <ac:chgData name="Polina Fatourou" userId="9fdd9880b05c9022" providerId="LiveId" clId="{43628918-548E-49BE-AA99-94382CC8CA9E}" dt="2021-06-07T15:33:48.219" v="12944" actId="27636"/>
          <ac:spMkLst>
            <pc:docMk/>
            <pc:sldMk cId="3638365074" sldId="309"/>
            <ac:spMk id="6" creationId="{F919D568-293A-41D7-BA36-77EC52D85C6A}"/>
          </ac:spMkLst>
        </pc:spChg>
        <pc:spChg chg="add del">
          <ac:chgData name="Polina Fatourou" userId="9fdd9880b05c9022" providerId="LiveId" clId="{43628918-548E-49BE-AA99-94382CC8CA9E}" dt="2021-06-07T15:23:22.890" v="12519"/>
          <ac:spMkLst>
            <pc:docMk/>
            <pc:sldMk cId="3638365074" sldId="309"/>
            <ac:spMk id="11" creationId="{E91DC736-0EF8-4F87-9146-EBF1D2EE4D3D}"/>
          </ac:spMkLst>
        </pc:spChg>
        <pc:spChg chg="add mod">
          <ac:chgData name="Polina Fatourou" userId="9fdd9880b05c9022" providerId="LiveId" clId="{43628918-548E-49BE-AA99-94382CC8CA9E}" dt="2021-06-16T06:14:07.715" v="18569" actId="20577"/>
          <ac:spMkLst>
            <pc:docMk/>
            <pc:sldMk cId="3638365074" sldId="309"/>
            <ac:spMk id="12" creationId="{91C6FA0C-7705-465F-8C8C-30E583480FAC}"/>
          </ac:spMkLst>
        </pc:spChg>
        <pc:spChg chg="add del">
          <ac:chgData name="Polina Fatourou" userId="9fdd9880b05c9022" providerId="LiveId" clId="{43628918-548E-49BE-AA99-94382CC8CA9E}" dt="2021-06-07T15:23:22.890" v="12519"/>
          <ac:spMkLst>
            <pc:docMk/>
            <pc:sldMk cId="3638365074" sldId="309"/>
            <ac:spMk id="13" creationId="{097CD68E-23E3-4007-8847-CD0944C4F7BE}"/>
          </ac:spMkLst>
        </pc:spChg>
        <pc:spChg chg="add del">
          <ac:chgData name="Polina Fatourou" userId="9fdd9880b05c9022" providerId="LiveId" clId="{43628918-548E-49BE-AA99-94382CC8CA9E}" dt="2021-06-07T15:23:22.890" v="12519"/>
          <ac:spMkLst>
            <pc:docMk/>
            <pc:sldMk cId="3638365074" sldId="309"/>
            <ac:spMk id="15" creationId="{AF2F604E-43BE-4DC3-B983-E071523364F8}"/>
          </ac:spMkLst>
        </pc:spChg>
        <pc:spChg chg="add del">
          <ac:chgData name="Polina Fatourou" userId="9fdd9880b05c9022" providerId="LiveId" clId="{43628918-548E-49BE-AA99-94382CC8CA9E}" dt="2021-06-07T15:23:22.890" v="12519"/>
          <ac:spMkLst>
            <pc:docMk/>
            <pc:sldMk cId="3638365074" sldId="309"/>
            <ac:spMk id="17" creationId="{08C9B587-E65E-4B52-B37C-ABEBB6E87928}"/>
          </ac:spMkLst>
        </pc:spChg>
        <pc:picChg chg="add mod ord">
          <ac:chgData name="Polina Fatourou" userId="9fdd9880b05c9022" providerId="LiveId" clId="{43628918-548E-49BE-AA99-94382CC8CA9E}" dt="2021-06-07T15:34:38.136" v="12955"/>
          <ac:picMkLst>
            <pc:docMk/>
            <pc:sldMk cId="3638365074" sldId="309"/>
            <ac:picMk id="3" creationId="{9340689A-1E5C-41BB-AD7E-30C4E2016293}"/>
          </ac:picMkLst>
        </pc:picChg>
        <pc:picChg chg="add del mod">
          <ac:chgData name="Polina Fatourou" userId="9fdd9880b05c9022" providerId="LiveId" clId="{43628918-548E-49BE-AA99-94382CC8CA9E}" dt="2021-06-07T15:28:02.342" v="12545" actId="478"/>
          <ac:picMkLst>
            <pc:docMk/>
            <pc:sldMk cId="3638365074" sldId="309"/>
            <ac:picMk id="10" creationId="{CDB2C0CA-CA61-43BD-A75D-4CAB8913CD55}"/>
          </ac:picMkLst>
        </pc:picChg>
      </pc:sldChg>
      <pc:sldChg chg="addSp delSp modSp del mod delAnim">
        <pc:chgData name="Polina Fatourou" userId="9fdd9880b05c9022" providerId="LiveId" clId="{43628918-548E-49BE-AA99-94382CC8CA9E}" dt="2021-06-16T08:38:53.642" v="19476" actId="2696"/>
        <pc:sldMkLst>
          <pc:docMk/>
          <pc:sldMk cId="3953973221" sldId="310"/>
        </pc:sldMkLst>
        <pc:spChg chg="add del mod">
          <ac:chgData name="Polina Fatourou" userId="9fdd9880b05c9022" providerId="LiveId" clId="{43628918-548E-49BE-AA99-94382CC8CA9E}" dt="2021-06-16T08:36:56.070" v="19413" actId="478"/>
          <ac:spMkLst>
            <pc:docMk/>
            <pc:sldMk cId="3953973221" sldId="310"/>
            <ac:spMk id="5" creationId="{0C22457C-ABAA-4143-90F9-C643718DA91F}"/>
          </ac:spMkLst>
        </pc:spChg>
        <pc:spChg chg="del">
          <ac:chgData name="Polina Fatourou" userId="9fdd9880b05c9022" providerId="LiveId" clId="{43628918-548E-49BE-AA99-94382CC8CA9E}" dt="2021-06-16T08:36:14.238" v="19402" actId="478"/>
          <ac:spMkLst>
            <pc:docMk/>
            <pc:sldMk cId="3953973221" sldId="310"/>
            <ac:spMk id="21" creationId="{79D60076-B36F-4CAD-9423-3D267C020757}"/>
          </ac:spMkLst>
        </pc:spChg>
        <pc:spChg chg="add del">
          <ac:chgData name="Polina Fatourou" userId="9fdd9880b05c9022" providerId="LiveId" clId="{43628918-548E-49BE-AA99-94382CC8CA9E}" dt="2021-06-16T08:36:56.070" v="19413" actId="478"/>
          <ac:spMkLst>
            <pc:docMk/>
            <pc:sldMk cId="3953973221" sldId="310"/>
            <ac:spMk id="54" creationId="{3D002247-80A5-4F47-90BD-9C4DD5B24E52}"/>
          </ac:spMkLst>
        </pc:spChg>
        <pc:grpChg chg="del">
          <ac:chgData name="Polina Fatourou" userId="9fdd9880b05c9022" providerId="LiveId" clId="{43628918-548E-49BE-AA99-94382CC8CA9E}" dt="2021-06-16T08:36:09.923" v="19401" actId="478"/>
          <ac:grpSpMkLst>
            <pc:docMk/>
            <pc:sldMk cId="3953973221" sldId="310"/>
            <ac:grpSpMk id="2" creationId="{FA346DDE-332D-4F14-8FD8-93C937528A5C}"/>
          </ac:grpSpMkLst>
        </pc:grpChg>
        <pc:graphicFrameChg chg="del">
          <ac:chgData name="Polina Fatourou" userId="9fdd9880b05c9022" providerId="LiveId" clId="{43628918-548E-49BE-AA99-94382CC8CA9E}" dt="2021-06-16T08:36:09.157" v="19400" actId="478"/>
          <ac:graphicFrameMkLst>
            <pc:docMk/>
            <pc:sldMk cId="3953973221" sldId="310"/>
            <ac:graphicFrameMk id="8" creationId="{A6B41F32-F93A-4CE3-95BA-8E1253F993FA}"/>
          </ac:graphicFrameMkLst>
        </pc:graphicFrameChg>
        <pc:graphicFrameChg chg="mod">
          <ac:chgData name="Polina Fatourou" userId="9fdd9880b05c9022" providerId="LiveId" clId="{43628918-548E-49BE-AA99-94382CC8CA9E}" dt="2021-06-16T08:36:16.892" v="19403" actId="20577"/>
          <ac:graphicFrameMkLst>
            <pc:docMk/>
            <pc:sldMk cId="3953973221" sldId="310"/>
            <ac:graphicFrameMk id="23" creationId="{45E1A7AC-B268-4DCC-A0A2-F570CCD2945D}"/>
          </ac:graphicFrameMkLst>
        </pc:graphicFrameChg>
      </pc:sldChg>
      <pc:sldChg chg="addSp delSp modSp mod modAnim">
        <pc:chgData name="Polina Fatourou" userId="9fdd9880b05c9022" providerId="LiveId" clId="{43628918-548E-49BE-AA99-94382CC8CA9E}" dt="2021-06-16T08:40:11.155" v="19491" actId="12788"/>
        <pc:sldMkLst>
          <pc:docMk/>
          <pc:sldMk cId="3043126724" sldId="311"/>
        </pc:sldMkLst>
        <pc:spChg chg="add mod ord">
          <ac:chgData name="Polina Fatourou" userId="9fdd9880b05c9022" providerId="LiveId" clId="{43628918-548E-49BE-AA99-94382CC8CA9E}" dt="2021-06-07T16:41:35.172" v="14174" actId="167"/>
          <ac:spMkLst>
            <pc:docMk/>
            <pc:sldMk cId="3043126724" sldId="311"/>
            <ac:spMk id="2" creationId="{F56F53DE-C1AC-4D17-AA96-C2B2AB58B506}"/>
          </ac:spMkLst>
        </pc:spChg>
        <pc:spChg chg="add del mod">
          <ac:chgData name="Polina Fatourou" userId="9fdd9880b05c9022" providerId="LiveId" clId="{43628918-548E-49BE-AA99-94382CC8CA9E}" dt="2021-06-16T08:01:35.376" v="19210" actId="478"/>
          <ac:spMkLst>
            <pc:docMk/>
            <pc:sldMk cId="3043126724" sldId="311"/>
            <ac:spMk id="9" creationId="{076CEE8C-E2E3-48F5-841E-7B0DA0D5939A}"/>
          </ac:spMkLst>
        </pc:spChg>
        <pc:spChg chg="add del mod">
          <ac:chgData name="Polina Fatourou" userId="9fdd9880b05c9022" providerId="LiveId" clId="{43628918-548E-49BE-AA99-94382CC8CA9E}" dt="2021-06-16T08:01:35.376" v="19210" actId="478"/>
          <ac:spMkLst>
            <pc:docMk/>
            <pc:sldMk cId="3043126724" sldId="311"/>
            <ac:spMk id="10" creationId="{CE264D1F-72ED-408B-8BA5-018FA7D3CED9}"/>
          </ac:spMkLst>
        </pc:spChg>
        <pc:spChg chg="add del mod">
          <ac:chgData name="Polina Fatourou" userId="9fdd9880b05c9022" providerId="LiveId" clId="{43628918-548E-49BE-AA99-94382CC8CA9E}" dt="2021-06-16T08:01:35.376" v="19210" actId="478"/>
          <ac:spMkLst>
            <pc:docMk/>
            <pc:sldMk cId="3043126724" sldId="311"/>
            <ac:spMk id="11" creationId="{E914A45C-D9FA-46A8-9E32-349111684EC8}"/>
          </ac:spMkLst>
        </pc:spChg>
        <pc:spChg chg="mod">
          <ac:chgData name="Polina Fatourou" userId="9fdd9880b05c9022" providerId="LiveId" clId="{43628918-548E-49BE-AA99-94382CC8CA9E}" dt="2021-06-16T08:40:11.155" v="19491" actId="12788"/>
          <ac:spMkLst>
            <pc:docMk/>
            <pc:sldMk cId="3043126724" sldId="311"/>
            <ac:spMk id="12" creationId="{D3461581-E366-463D-A487-BFCE242E2DC9}"/>
          </ac:spMkLst>
        </pc:spChg>
        <pc:spChg chg="add del mod">
          <ac:chgData name="Polina Fatourou" userId="9fdd9880b05c9022" providerId="LiveId" clId="{43628918-548E-49BE-AA99-94382CC8CA9E}" dt="2021-06-16T08:01:35.376" v="19210" actId="478"/>
          <ac:spMkLst>
            <pc:docMk/>
            <pc:sldMk cId="3043126724" sldId="311"/>
            <ac:spMk id="13" creationId="{DCA9887E-E8EF-457A-815B-54F098D98BEC}"/>
          </ac:spMkLst>
        </pc:spChg>
        <pc:spChg chg="add del mod">
          <ac:chgData name="Polina Fatourou" userId="9fdd9880b05c9022" providerId="LiveId" clId="{43628918-548E-49BE-AA99-94382CC8CA9E}" dt="2021-06-16T08:01:35.376" v="19210" actId="478"/>
          <ac:spMkLst>
            <pc:docMk/>
            <pc:sldMk cId="3043126724" sldId="311"/>
            <ac:spMk id="14" creationId="{2F51E505-14CA-4894-8532-7BEA931E93D9}"/>
          </ac:spMkLst>
        </pc:spChg>
        <pc:spChg chg="add del mod">
          <ac:chgData name="Polina Fatourou" userId="9fdd9880b05c9022" providerId="LiveId" clId="{43628918-548E-49BE-AA99-94382CC8CA9E}" dt="2021-06-16T08:03:05.823" v="19235" actId="478"/>
          <ac:spMkLst>
            <pc:docMk/>
            <pc:sldMk cId="3043126724" sldId="311"/>
            <ac:spMk id="15" creationId="{DBEAC5FA-8178-4F3A-9615-0D1A974C48AE}"/>
          </ac:spMkLst>
        </pc:spChg>
        <pc:spChg chg="add del mod">
          <ac:chgData name="Polina Fatourou" userId="9fdd9880b05c9022" providerId="LiveId" clId="{43628918-548E-49BE-AA99-94382CC8CA9E}" dt="2021-06-16T08:03:09.316" v="19241" actId="478"/>
          <ac:spMkLst>
            <pc:docMk/>
            <pc:sldMk cId="3043126724" sldId="311"/>
            <ac:spMk id="16" creationId="{C85D7FB0-3A76-4CBF-AB4B-ED5EBCD73049}"/>
          </ac:spMkLst>
        </pc:spChg>
        <pc:spChg chg="add del mod">
          <ac:chgData name="Polina Fatourou" userId="9fdd9880b05c9022" providerId="LiveId" clId="{43628918-548E-49BE-AA99-94382CC8CA9E}" dt="2021-06-16T08:03:08.937" v="19240" actId="478"/>
          <ac:spMkLst>
            <pc:docMk/>
            <pc:sldMk cId="3043126724" sldId="311"/>
            <ac:spMk id="17" creationId="{949425FF-4A54-489F-B959-975004E0CD19}"/>
          </ac:spMkLst>
        </pc:spChg>
        <pc:spChg chg="add del mod">
          <ac:chgData name="Polina Fatourou" userId="9fdd9880b05c9022" providerId="LiveId" clId="{43628918-548E-49BE-AA99-94382CC8CA9E}" dt="2021-06-16T08:03:06.966" v="19237" actId="478"/>
          <ac:spMkLst>
            <pc:docMk/>
            <pc:sldMk cId="3043126724" sldId="311"/>
            <ac:spMk id="18" creationId="{0A1273D7-4D97-41BD-BC1C-0DA64B4FB747}"/>
          </ac:spMkLst>
        </pc:spChg>
        <pc:spChg chg="add del mod">
          <ac:chgData name="Polina Fatourou" userId="9fdd9880b05c9022" providerId="LiveId" clId="{43628918-548E-49BE-AA99-94382CC8CA9E}" dt="2021-06-16T08:03:08.350" v="19239" actId="478"/>
          <ac:spMkLst>
            <pc:docMk/>
            <pc:sldMk cId="3043126724" sldId="311"/>
            <ac:spMk id="19" creationId="{0A4A8BF6-47DE-4AB9-9301-FC430B378E5D}"/>
          </ac:spMkLst>
        </pc:spChg>
        <pc:spChg chg="add del mod">
          <ac:chgData name="Polina Fatourou" userId="9fdd9880b05c9022" providerId="LiveId" clId="{43628918-548E-49BE-AA99-94382CC8CA9E}" dt="2021-06-16T08:03:07.750" v="19238" actId="478"/>
          <ac:spMkLst>
            <pc:docMk/>
            <pc:sldMk cId="3043126724" sldId="311"/>
            <ac:spMk id="20" creationId="{AEF002D6-9A7C-4118-A39C-CD40EBB9000F}"/>
          </ac:spMkLst>
        </pc:spChg>
        <pc:spChg chg="add del mod">
          <ac:chgData name="Polina Fatourou" userId="9fdd9880b05c9022" providerId="LiveId" clId="{43628918-548E-49BE-AA99-94382CC8CA9E}" dt="2021-06-16T08:03:05.103" v="19234" actId="478"/>
          <ac:spMkLst>
            <pc:docMk/>
            <pc:sldMk cId="3043126724" sldId="311"/>
            <ac:spMk id="21" creationId="{E33E606A-4675-43E5-BD02-3E6FA1ED6AFB}"/>
          </ac:spMkLst>
        </pc:spChg>
        <pc:spChg chg="add del mod">
          <ac:chgData name="Polina Fatourou" userId="9fdd9880b05c9022" providerId="LiveId" clId="{43628918-548E-49BE-AA99-94382CC8CA9E}" dt="2021-06-16T08:03:06.347" v="19236" actId="478"/>
          <ac:spMkLst>
            <pc:docMk/>
            <pc:sldMk cId="3043126724" sldId="311"/>
            <ac:spMk id="22" creationId="{934FA9C5-B69A-46C3-8FEB-0D5B3F544EB8}"/>
          </ac:spMkLst>
        </pc:spChg>
        <pc:spChg chg="add del mod">
          <ac:chgData name="Polina Fatourou" userId="9fdd9880b05c9022" providerId="LiveId" clId="{43628918-548E-49BE-AA99-94382CC8CA9E}" dt="2021-06-16T08:37:12.290" v="19417"/>
          <ac:spMkLst>
            <pc:docMk/>
            <pc:sldMk cId="3043126724" sldId="311"/>
            <ac:spMk id="23" creationId="{A6033AF1-2114-4627-BC26-913AB8B61849}"/>
          </ac:spMkLst>
        </pc:spChg>
        <pc:spChg chg="mod">
          <ac:chgData name="Polina Fatourou" userId="9fdd9880b05c9022" providerId="LiveId" clId="{43628918-548E-49BE-AA99-94382CC8CA9E}" dt="2021-06-16T08:34:58.404" v="19354" actId="108"/>
          <ac:spMkLst>
            <pc:docMk/>
            <pc:sldMk cId="3043126724" sldId="311"/>
            <ac:spMk id="26" creationId="{E86B8914-7AD5-43F0-BDED-AC84087E2CF4}"/>
          </ac:spMkLst>
        </pc:spChg>
        <pc:graphicFrameChg chg="mod">
          <ac:chgData name="Polina Fatourou" userId="9fdd9880b05c9022" providerId="LiveId" clId="{43628918-548E-49BE-AA99-94382CC8CA9E}" dt="2021-06-16T08:03:02.704" v="19233" actId="207"/>
          <ac:graphicFrameMkLst>
            <pc:docMk/>
            <pc:sldMk cId="3043126724" sldId="311"/>
            <ac:graphicFrameMk id="5" creationId="{BBE4AB7F-D917-4EEE-A452-BA5AA0078310}"/>
          </ac:graphicFrameMkLst>
        </pc:graphicFrameChg>
        <pc:cxnChg chg="add del mod">
          <ac:chgData name="Polina Fatourou" userId="9fdd9880b05c9022" providerId="LiveId" clId="{43628918-548E-49BE-AA99-94382CC8CA9E}" dt="2021-06-07T15:06:57.152" v="12076" actId="478"/>
          <ac:cxnSpMkLst>
            <pc:docMk/>
            <pc:sldMk cId="3043126724" sldId="311"/>
            <ac:cxnSpMk id="4" creationId="{E30FDF55-2275-44D5-9086-A80398685FB9}"/>
          </ac:cxnSpMkLst>
        </pc:cxnChg>
        <pc:cxnChg chg="add del mod">
          <ac:chgData name="Polina Fatourou" userId="9fdd9880b05c9022" providerId="LiveId" clId="{43628918-548E-49BE-AA99-94382CC8CA9E}" dt="2021-06-07T15:09:18.854" v="12092" actId="478"/>
          <ac:cxnSpMkLst>
            <pc:docMk/>
            <pc:sldMk cId="3043126724" sldId="311"/>
            <ac:cxnSpMk id="15" creationId="{85AED48D-E3EC-49EE-B416-40313E5664CC}"/>
          </ac:cxnSpMkLst>
        </pc:cxnChg>
        <pc:cxnChg chg="add mod">
          <ac:chgData name="Polina Fatourou" userId="9fdd9880b05c9022" providerId="LiveId" clId="{43628918-548E-49BE-AA99-94382CC8CA9E}" dt="2021-06-07T15:16:58.051" v="12496" actId="692"/>
          <ac:cxnSpMkLst>
            <pc:docMk/>
            <pc:sldMk cId="3043126724" sldId="311"/>
            <ac:cxnSpMk id="33" creationId="{82D9CC1E-FD38-4624-BD02-B8899E22851A}"/>
          </ac:cxnSpMkLst>
        </pc:cxnChg>
      </pc:sldChg>
      <pc:sldChg chg="del modAnim">
        <pc:chgData name="Polina Fatourou" userId="9fdd9880b05c9022" providerId="LiveId" clId="{43628918-548E-49BE-AA99-94382CC8CA9E}" dt="2021-06-11T07:41:27.180" v="17635" actId="2696"/>
        <pc:sldMkLst>
          <pc:docMk/>
          <pc:sldMk cId="1740710320" sldId="312"/>
        </pc:sldMkLst>
      </pc:sldChg>
      <pc:sldChg chg="del modAnim">
        <pc:chgData name="Polina Fatourou" userId="9fdd9880b05c9022" providerId="LiveId" clId="{43628918-548E-49BE-AA99-94382CC8CA9E}" dt="2021-06-11T07:41:27.180" v="17635" actId="2696"/>
        <pc:sldMkLst>
          <pc:docMk/>
          <pc:sldMk cId="160209855" sldId="313"/>
        </pc:sldMkLst>
      </pc:sldChg>
      <pc:sldChg chg="del modAnim">
        <pc:chgData name="Polina Fatourou" userId="9fdd9880b05c9022" providerId="LiveId" clId="{43628918-548E-49BE-AA99-94382CC8CA9E}" dt="2021-06-11T07:41:36.314" v="17636" actId="2696"/>
        <pc:sldMkLst>
          <pc:docMk/>
          <pc:sldMk cId="1493699066" sldId="314"/>
        </pc:sldMkLst>
      </pc:sldChg>
      <pc:sldChg chg="modSp mod modAnim">
        <pc:chgData name="Polina Fatourou" userId="9fdd9880b05c9022" providerId="LiveId" clId="{43628918-548E-49BE-AA99-94382CC8CA9E}" dt="2021-06-16T08:41:14.276" v="19494" actId="14100"/>
        <pc:sldMkLst>
          <pc:docMk/>
          <pc:sldMk cId="3832232240" sldId="315"/>
        </pc:sldMkLst>
        <pc:spChg chg="mod">
          <ac:chgData name="Polina Fatourou" userId="9fdd9880b05c9022" providerId="LiveId" clId="{43628918-548E-49BE-AA99-94382CC8CA9E}" dt="2021-06-16T08:41:14.276" v="19494" actId="14100"/>
          <ac:spMkLst>
            <pc:docMk/>
            <pc:sldMk cId="3832232240" sldId="315"/>
            <ac:spMk id="12" creationId="{D3461581-E366-463D-A487-BFCE242E2DC9}"/>
          </ac:spMkLst>
        </pc:spChg>
      </pc:sldChg>
      <pc:sldChg chg="addSp modSp add mod modAnim modNotesTx">
        <pc:chgData name="Polina Fatourou" userId="9fdd9880b05c9022" providerId="LiveId" clId="{43628918-548E-49BE-AA99-94382CC8CA9E}" dt="2021-06-16T06:14:35.854" v="18576" actId="20577"/>
        <pc:sldMkLst>
          <pc:docMk/>
          <pc:sldMk cId="1230154046" sldId="316"/>
        </pc:sldMkLst>
        <pc:spChg chg="add mod">
          <ac:chgData name="Polina Fatourou" userId="9fdd9880b05c9022" providerId="LiveId" clId="{43628918-548E-49BE-AA99-94382CC8CA9E}" dt="2021-06-16T06:14:35.854" v="18576" actId="20577"/>
          <ac:spMkLst>
            <pc:docMk/>
            <pc:sldMk cId="1230154046" sldId="316"/>
            <ac:spMk id="5" creationId="{1AC43A11-5792-4C79-A492-FE4056D636D8}"/>
          </ac:spMkLst>
        </pc:spChg>
        <pc:spChg chg="mod">
          <ac:chgData name="Polina Fatourou" userId="9fdd9880b05c9022" providerId="LiveId" clId="{43628918-548E-49BE-AA99-94382CC8CA9E}" dt="2021-06-07T15:50:24.681" v="13133"/>
          <ac:spMkLst>
            <pc:docMk/>
            <pc:sldMk cId="1230154046" sldId="316"/>
            <ac:spMk id="8" creationId="{B29B4B59-B84A-4AD6-B88D-BCC2403D8FBD}"/>
          </ac:spMkLst>
        </pc:spChg>
        <pc:spChg chg="mod">
          <ac:chgData name="Polina Fatourou" userId="9fdd9880b05c9022" providerId="LiveId" clId="{43628918-548E-49BE-AA99-94382CC8CA9E}" dt="2021-06-07T15:51:00.186" v="13147" actId="1036"/>
          <ac:spMkLst>
            <pc:docMk/>
            <pc:sldMk cId="1230154046" sldId="316"/>
            <ac:spMk id="9" creationId="{B7B82C99-E628-45E0-9970-ACE95F4376B3}"/>
          </ac:spMkLst>
        </pc:spChg>
      </pc:sldChg>
      <pc:sldChg chg="addSp delSp modSp add del mod setBg delDesignElem">
        <pc:chgData name="Polina Fatourou" userId="9fdd9880b05c9022" providerId="LiveId" clId="{43628918-548E-49BE-AA99-94382CC8CA9E}" dt="2021-06-07T15:39:44.939" v="12956" actId="2696"/>
        <pc:sldMkLst>
          <pc:docMk/>
          <pc:sldMk cId="4263327382" sldId="316"/>
        </pc:sldMkLst>
        <pc:spChg chg="mod">
          <ac:chgData name="Polina Fatourou" userId="9fdd9880b05c9022" providerId="LiveId" clId="{43628918-548E-49BE-AA99-94382CC8CA9E}" dt="2021-06-07T15:23:49.279" v="12521" actId="26606"/>
          <ac:spMkLst>
            <pc:docMk/>
            <pc:sldMk cId="4263327382" sldId="316"/>
            <ac:spMk id="5" creationId="{C5924A38-2545-4E1A-9F8F-4E2E4FBAD087}"/>
          </ac:spMkLst>
        </pc:spChg>
        <pc:spChg chg="mod">
          <ac:chgData name="Polina Fatourou" userId="9fdd9880b05c9022" providerId="LiveId" clId="{43628918-548E-49BE-AA99-94382CC8CA9E}" dt="2021-06-07T15:23:49.279" v="12521" actId="26606"/>
          <ac:spMkLst>
            <pc:docMk/>
            <pc:sldMk cId="4263327382" sldId="316"/>
            <ac:spMk id="6" creationId="{F919D568-293A-41D7-BA36-77EC52D85C6A}"/>
          </ac:spMkLst>
        </pc:spChg>
        <pc:spChg chg="add del">
          <ac:chgData name="Polina Fatourou" userId="9fdd9880b05c9022" providerId="LiveId" clId="{43628918-548E-49BE-AA99-94382CC8CA9E}" dt="2021-06-07T15:23:49.279" v="12521" actId="26606"/>
          <ac:spMkLst>
            <pc:docMk/>
            <pc:sldMk cId="4263327382" sldId="316"/>
            <ac:spMk id="8" creationId="{6CCA5F87-1D1E-45CB-8D83-FC7EEFAD9935}"/>
          </ac:spMkLst>
        </pc:spChg>
        <pc:spChg chg="add del">
          <ac:chgData name="Polina Fatourou" userId="9fdd9880b05c9022" providerId="LiveId" clId="{43628918-548E-49BE-AA99-94382CC8CA9E}" dt="2021-06-07T15:23:49.279" v="12521" actId="26606"/>
          <ac:spMkLst>
            <pc:docMk/>
            <pc:sldMk cId="4263327382" sldId="316"/>
            <ac:spMk id="9" creationId="{7CCFC2C6-6238-4A2F-93DE-2ADF74AF635E}"/>
          </ac:spMkLst>
        </pc:spChg>
        <pc:spChg chg="add del">
          <ac:chgData name="Polina Fatourou" userId="9fdd9880b05c9022" providerId="LiveId" clId="{43628918-548E-49BE-AA99-94382CC8CA9E}" dt="2021-06-07T15:23:49.279" v="12521" actId="26606"/>
          <ac:spMkLst>
            <pc:docMk/>
            <pc:sldMk cId="4263327382" sldId="316"/>
            <ac:spMk id="10" creationId="{AF2F604E-43BE-4DC3-B983-E071523364F8}"/>
          </ac:spMkLst>
        </pc:spChg>
        <pc:spChg chg="del">
          <ac:chgData name="Polina Fatourou" userId="9fdd9880b05c9022" providerId="LiveId" clId="{43628918-548E-49BE-AA99-94382CC8CA9E}" dt="2021-06-07T15:23:19.954" v="12517"/>
          <ac:spMkLst>
            <pc:docMk/>
            <pc:sldMk cId="4263327382" sldId="316"/>
            <ac:spMk id="11" creationId="{E91DC736-0EF8-4F87-9146-EBF1D2EE4D3D}"/>
          </ac:spMkLst>
        </pc:spChg>
        <pc:spChg chg="add del">
          <ac:chgData name="Polina Fatourou" userId="9fdd9880b05c9022" providerId="LiveId" clId="{43628918-548E-49BE-AA99-94382CC8CA9E}" dt="2021-06-07T15:23:49.279" v="12521" actId="26606"/>
          <ac:spMkLst>
            <pc:docMk/>
            <pc:sldMk cId="4263327382" sldId="316"/>
            <ac:spMk id="12" creationId="{08C9B587-E65E-4B52-B37C-ABEBB6E87928}"/>
          </ac:spMkLst>
        </pc:spChg>
        <pc:spChg chg="del">
          <ac:chgData name="Polina Fatourou" userId="9fdd9880b05c9022" providerId="LiveId" clId="{43628918-548E-49BE-AA99-94382CC8CA9E}" dt="2021-06-07T15:23:19.954" v="12517"/>
          <ac:spMkLst>
            <pc:docMk/>
            <pc:sldMk cId="4263327382" sldId="316"/>
            <ac:spMk id="13" creationId="{097CD68E-23E3-4007-8847-CD0944C4F7BE}"/>
          </ac:spMkLst>
        </pc:spChg>
        <pc:spChg chg="add">
          <ac:chgData name="Polina Fatourou" userId="9fdd9880b05c9022" providerId="LiveId" clId="{43628918-548E-49BE-AA99-94382CC8CA9E}" dt="2021-06-07T15:23:49.583" v="12522" actId="26606"/>
          <ac:spMkLst>
            <pc:docMk/>
            <pc:sldMk cId="4263327382" sldId="316"/>
            <ac:spMk id="14" creationId="{E91DC736-0EF8-4F87-9146-EBF1D2EE4D3D}"/>
          </ac:spMkLst>
        </pc:spChg>
        <pc:spChg chg="del">
          <ac:chgData name="Polina Fatourou" userId="9fdd9880b05c9022" providerId="LiveId" clId="{43628918-548E-49BE-AA99-94382CC8CA9E}" dt="2021-06-07T15:23:19.954" v="12517"/>
          <ac:spMkLst>
            <pc:docMk/>
            <pc:sldMk cId="4263327382" sldId="316"/>
            <ac:spMk id="15" creationId="{AF2F604E-43BE-4DC3-B983-E071523364F8}"/>
          </ac:spMkLst>
        </pc:spChg>
        <pc:spChg chg="add">
          <ac:chgData name="Polina Fatourou" userId="9fdd9880b05c9022" providerId="LiveId" clId="{43628918-548E-49BE-AA99-94382CC8CA9E}" dt="2021-06-07T15:23:49.583" v="12522" actId="26606"/>
          <ac:spMkLst>
            <pc:docMk/>
            <pc:sldMk cId="4263327382" sldId="316"/>
            <ac:spMk id="16" creationId="{097CD68E-23E3-4007-8847-CD0944C4F7BE}"/>
          </ac:spMkLst>
        </pc:spChg>
        <pc:spChg chg="del">
          <ac:chgData name="Polina Fatourou" userId="9fdd9880b05c9022" providerId="LiveId" clId="{43628918-548E-49BE-AA99-94382CC8CA9E}" dt="2021-06-07T15:23:19.954" v="12517"/>
          <ac:spMkLst>
            <pc:docMk/>
            <pc:sldMk cId="4263327382" sldId="316"/>
            <ac:spMk id="17" creationId="{08C9B587-E65E-4B52-B37C-ABEBB6E87928}"/>
          </ac:spMkLst>
        </pc:spChg>
        <pc:spChg chg="add">
          <ac:chgData name="Polina Fatourou" userId="9fdd9880b05c9022" providerId="LiveId" clId="{43628918-548E-49BE-AA99-94382CC8CA9E}" dt="2021-06-07T15:23:49.583" v="12522" actId="26606"/>
          <ac:spMkLst>
            <pc:docMk/>
            <pc:sldMk cId="4263327382" sldId="316"/>
            <ac:spMk id="18" creationId="{AF2F604E-43BE-4DC3-B983-E071523364F8}"/>
          </ac:spMkLst>
        </pc:spChg>
        <pc:spChg chg="add">
          <ac:chgData name="Polina Fatourou" userId="9fdd9880b05c9022" providerId="LiveId" clId="{43628918-548E-49BE-AA99-94382CC8CA9E}" dt="2021-06-07T15:23:49.583" v="12522" actId="26606"/>
          <ac:spMkLst>
            <pc:docMk/>
            <pc:sldMk cId="4263327382" sldId="316"/>
            <ac:spMk id="19" creationId="{08C9B587-E65E-4B52-B37C-ABEBB6E87928}"/>
          </ac:spMkLst>
        </pc:spChg>
        <pc:picChg chg="mod">
          <ac:chgData name="Polina Fatourou" userId="9fdd9880b05c9022" providerId="LiveId" clId="{43628918-548E-49BE-AA99-94382CC8CA9E}" dt="2021-06-07T15:23:49.583" v="12522" actId="26606"/>
          <ac:picMkLst>
            <pc:docMk/>
            <pc:sldMk cId="4263327382" sldId="316"/>
            <ac:picMk id="3" creationId="{9340689A-1E5C-41BB-AD7E-30C4E2016293}"/>
          </ac:picMkLst>
        </pc:picChg>
      </pc:sldChg>
      <pc:sldChg chg="modSp mod">
        <pc:chgData name="Polina Fatourou" userId="9fdd9880b05c9022" providerId="LiveId" clId="{43628918-548E-49BE-AA99-94382CC8CA9E}" dt="2021-06-16T08:45:52.905" v="19544" actId="13926"/>
        <pc:sldMkLst>
          <pc:docMk/>
          <pc:sldMk cId="2269309252" sldId="317"/>
        </pc:sldMkLst>
        <pc:spChg chg="mod">
          <ac:chgData name="Polina Fatourou" userId="9fdd9880b05c9022" providerId="LiveId" clId="{43628918-548E-49BE-AA99-94382CC8CA9E}" dt="2021-06-16T08:45:52.905" v="19544" actId="13926"/>
          <ac:spMkLst>
            <pc:docMk/>
            <pc:sldMk cId="2269309252" sldId="317"/>
            <ac:spMk id="2" creationId="{D281305A-E5A1-43BB-B1C2-B289F3FFDAAD}"/>
          </ac:spMkLst>
        </pc:spChg>
      </pc:sldChg>
      <pc:sldChg chg="addSp delSp modSp add mod modNotesTx">
        <pc:chgData name="Polina Fatourou" userId="9fdd9880b05c9022" providerId="LiveId" clId="{43628918-548E-49BE-AA99-94382CC8CA9E}" dt="2021-06-11T07:23:56.678" v="17634" actId="20577"/>
        <pc:sldMkLst>
          <pc:docMk/>
          <pc:sldMk cId="3171256590" sldId="319"/>
        </pc:sldMkLst>
        <pc:spChg chg="del">
          <ac:chgData name="Polina Fatourou" userId="9fdd9880b05c9022" providerId="LiveId" clId="{43628918-548E-49BE-AA99-94382CC8CA9E}" dt="2021-06-11T06:09:38.856" v="14217" actId="478"/>
          <ac:spMkLst>
            <pc:docMk/>
            <pc:sldMk cId="3171256590" sldId="319"/>
            <ac:spMk id="2" creationId="{D281305A-E5A1-43BB-B1C2-B289F3FFDAAD}"/>
          </ac:spMkLst>
        </pc:spChg>
        <pc:spChg chg="mod">
          <ac:chgData name="Polina Fatourou" userId="9fdd9880b05c9022" providerId="LiveId" clId="{43628918-548E-49BE-AA99-94382CC8CA9E}" dt="2021-06-11T06:47:28.755" v="14584" actId="20577"/>
          <ac:spMkLst>
            <pc:docMk/>
            <pc:sldMk cId="3171256590" sldId="319"/>
            <ac:spMk id="8" creationId="{335E14E0-B327-477A-B679-CC1CA8EEBEE4}"/>
          </ac:spMkLst>
        </pc:spChg>
        <pc:spChg chg="mod">
          <ac:chgData name="Polina Fatourou" userId="9fdd9880b05c9022" providerId="LiveId" clId="{43628918-548E-49BE-AA99-94382CC8CA9E}" dt="2021-06-11T06:19:01.301" v="14385" actId="20577"/>
          <ac:spMkLst>
            <pc:docMk/>
            <pc:sldMk cId="3171256590" sldId="319"/>
            <ac:spMk id="11" creationId="{ADD2AA78-C63A-4963-B1C0-B9E9D44DCCF5}"/>
          </ac:spMkLst>
        </pc:spChg>
        <pc:graphicFrameChg chg="add mod">
          <ac:chgData name="Polina Fatourou" userId="9fdd9880b05c9022" providerId="LiveId" clId="{43628918-548E-49BE-AA99-94382CC8CA9E}" dt="2021-06-11T06:45:54.165" v="14572"/>
          <ac:graphicFrameMkLst>
            <pc:docMk/>
            <pc:sldMk cId="3171256590" sldId="319"/>
            <ac:graphicFrameMk id="9" creationId="{594082C4-36D8-4911-88F6-AA8BB327B804}"/>
          </ac:graphicFrameMkLst>
        </pc:graphicFrameChg>
        <pc:graphicFrameChg chg="add mod">
          <ac:chgData name="Polina Fatourou" userId="9fdd9880b05c9022" providerId="LiveId" clId="{43628918-548E-49BE-AA99-94382CC8CA9E}" dt="2021-06-11T06:45:45.238" v="14570"/>
          <ac:graphicFrameMkLst>
            <pc:docMk/>
            <pc:sldMk cId="3171256590" sldId="319"/>
            <ac:graphicFrameMk id="10" creationId="{95C32C6F-2481-4688-8E22-F146E97B4018}"/>
          </ac:graphicFrameMkLst>
        </pc:graphicFrameChg>
        <pc:graphicFrameChg chg="del">
          <ac:chgData name="Polina Fatourou" userId="9fdd9880b05c9022" providerId="LiveId" clId="{43628918-548E-49BE-AA99-94382CC8CA9E}" dt="2021-06-11T06:09:44.469" v="14219" actId="478"/>
          <ac:graphicFrameMkLst>
            <pc:docMk/>
            <pc:sldMk cId="3171256590" sldId="319"/>
            <ac:graphicFrameMk id="12" creationId="{F086EAAB-AC42-46B1-A19D-753459D3BE13}"/>
          </ac:graphicFrameMkLst>
        </pc:graphicFrameChg>
        <pc:graphicFrameChg chg="del">
          <ac:chgData name="Polina Fatourou" userId="9fdd9880b05c9022" providerId="LiveId" clId="{43628918-548E-49BE-AA99-94382CC8CA9E}" dt="2021-06-11T06:09:45.445" v="14220" actId="478"/>
          <ac:graphicFrameMkLst>
            <pc:docMk/>
            <pc:sldMk cId="3171256590" sldId="319"/>
            <ac:graphicFrameMk id="16" creationId="{B0E11AE5-4F43-4AF8-BE1D-13DEE5F6B0BB}"/>
          </ac:graphicFrameMkLst>
        </pc:graphicFrameChg>
        <pc:graphicFrameChg chg="del">
          <ac:chgData name="Polina Fatourou" userId="9fdd9880b05c9022" providerId="LiveId" clId="{43628918-548E-49BE-AA99-94382CC8CA9E}" dt="2021-06-11T06:09:46.633" v="14221" actId="478"/>
          <ac:graphicFrameMkLst>
            <pc:docMk/>
            <pc:sldMk cId="3171256590" sldId="319"/>
            <ac:graphicFrameMk id="17" creationId="{7246ABE7-440A-4A81-9CBE-0F0D90E52D1D}"/>
          </ac:graphicFrameMkLst>
        </pc:graphicFrameChg>
        <pc:graphicFrameChg chg="del">
          <ac:chgData name="Polina Fatourou" userId="9fdd9880b05c9022" providerId="LiveId" clId="{43628918-548E-49BE-AA99-94382CC8CA9E}" dt="2021-06-11T06:09:42.073" v="14218" actId="478"/>
          <ac:graphicFrameMkLst>
            <pc:docMk/>
            <pc:sldMk cId="3171256590" sldId="319"/>
            <ac:graphicFrameMk id="23" creationId="{45E1A7AC-B268-4DCC-A0A2-F570CCD2945D}"/>
          </ac:graphicFrameMkLst>
        </pc:graphicFrameChg>
      </pc:sldChg>
      <pc:sldChg chg="addSp delSp modSp add mod ord modNotesTx">
        <pc:chgData name="Polina Fatourou" userId="9fdd9880b05c9022" providerId="LiveId" clId="{43628918-548E-49BE-AA99-94382CC8CA9E}" dt="2021-06-16T09:03:06.183" v="19659" actId="1038"/>
        <pc:sldMkLst>
          <pc:docMk/>
          <pc:sldMk cId="2885232269" sldId="320"/>
        </pc:sldMkLst>
        <pc:spChg chg="add mod">
          <ac:chgData name="Polina Fatourou" userId="9fdd9880b05c9022" providerId="LiveId" clId="{43628918-548E-49BE-AA99-94382CC8CA9E}" dt="2021-06-16T09:01:11.038" v="19605" actId="1076"/>
          <ac:spMkLst>
            <pc:docMk/>
            <pc:sldMk cId="2885232269" sldId="320"/>
            <ac:spMk id="7" creationId="{CD62E203-3DED-406F-947B-6E504175607D}"/>
          </ac:spMkLst>
        </pc:spChg>
        <pc:spChg chg="mod">
          <ac:chgData name="Polina Fatourou" userId="9fdd9880b05c9022" providerId="LiveId" clId="{43628918-548E-49BE-AA99-94382CC8CA9E}" dt="2021-06-11T06:44:55.230" v="14566" actId="6549"/>
          <ac:spMkLst>
            <pc:docMk/>
            <pc:sldMk cId="2885232269" sldId="320"/>
            <ac:spMk id="8" creationId="{335E14E0-B327-477A-B679-CC1CA8EEBEE4}"/>
          </ac:spMkLst>
        </pc:spChg>
        <pc:spChg chg="add mod">
          <ac:chgData name="Polina Fatourou" userId="9fdd9880b05c9022" providerId="LiveId" clId="{43628918-548E-49BE-AA99-94382CC8CA9E}" dt="2021-06-16T09:01:11.038" v="19605" actId="1076"/>
          <ac:spMkLst>
            <pc:docMk/>
            <pc:sldMk cId="2885232269" sldId="320"/>
            <ac:spMk id="10" creationId="{3FBA0F1B-D6D6-45FB-9AB6-1CC5BBAAA2D3}"/>
          </ac:spMkLst>
        </pc:spChg>
        <pc:spChg chg="mod">
          <ac:chgData name="Polina Fatourou" userId="9fdd9880b05c9022" providerId="LiveId" clId="{43628918-548E-49BE-AA99-94382CC8CA9E}" dt="2021-06-11T06:56:09.146" v="14648" actId="20577"/>
          <ac:spMkLst>
            <pc:docMk/>
            <pc:sldMk cId="2885232269" sldId="320"/>
            <ac:spMk id="11" creationId="{ADD2AA78-C63A-4963-B1C0-B9E9D44DCCF5}"/>
          </ac:spMkLst>
        </pc:spChg>
        <pc:spChg chg="add mod">
          <ac:chgData name="Polina Fatourou" userId="9fdd9880b05c9022" providerId="LiveId" clId="{43628918-548E-49BE-AA99-94382CC8CA9E}" dt="2021-06-16T09:01:46.126" v="19627" actId="1035"/>
          <ac:spMkLst>
            <pc:docMk/>
            <pc:sldMk cId="2885232269" sldId="320"/>
            <ac:spMk id="12" creationId="{EDB89926-5C86-4AF5-9147-964A05F8EE63}"/>
          </ac:spMkLst>
        </pc:spChg>
        <pc:spChg chg="add mod">
          <ac:chgData name="Polina Fatourou" userId="9fdd9880b05c9022" providerId="LiveId" clId="{43628918-548E-49BE-AA99-94382CC8CA9E}" dt="2021-06-16T09:01:46.126" v="19627" actId="1035"/>
          <ac:spMkLst>
            <pc:docMk/>
            <pc:sldMk cId="2885232269" sldId="320"/>
            <ac:spMk id="13" creationId="{AF679480-0D4D-42DD-B8EF-98B1E6BFC762}"/>
          </ac:spMkLst>
        </pc:spChg>
        <pc:spChg chg="add mod">
          <ac:chgData name="Polina Fatourou" userId="9fdd9880b05c9022" providerId="LiveId" clId="{43628918-548E-49BE-AA99-94382CC8CA9E}" dt="2021-06-16T09:03:06.183" v="19659" actId="1038"/>
          <ac:spMkLst>
            <pc:docMk/>
            <pc:sldMk cId="2885232269" sldId="320"/>
            <ac:spMk id="14" creationId="{FF88E1FB-74BE-42BD-992F-54CBCBF81AE0}"/>
          </ac:spMkLst>
        </pc:spChg>
        <pc:graphicFrameChg chg="add mod">
          <ac:chgData name="Polina Fatourou" userId="9fdd9880b05c9022" providerId="LiveId" clId="{43628918-548E-49BE-AA99-94382CC8CA9E}" dt="2021-06-16T08:55:43.391" v="19590" actId="113"/>
          <ac:graphicFrameMkLst>
            <pc:docMk/>
            <pc:sldMk cId="2885232269" sldId="320"/>
            <ac:graphicFrameMk id="6" creationId="{057B538B-C148-4DA2-AEEC-505BF08133D4}"/>
          </ac:graphicFrameMkLst>
        </pc:graphicFrameChg>
        <pc:graphicFrameChg chg="mod">
          <ac:chgData name="Polina Fatourou" userId="9fdd9880b05c9022" providerId="LiveId" clId="{43628918-548E-49BE-AA99-94382CC8CA9E}" dt="2021-06-16T08:55:44.307" v="19591" actId="113"/>
          <ac:graphicFrameMkLst>
            <pc:docMk/>
            <pc:sldMk cId="2885232269" sldId="320"/>
            <ac:graphicFrameMk id="9" creationId="{594082C4-36D8-4911-88F6-AA8BB327B804}"/>
          </ac:graphicFrameMkLst>
        </pc:graphicFrameChg>
        <pc:graphicFrameChg chg="del">
          <ac:chgData name="Polina Fatourou" userId="9fdd9880b05c9022" providerId="LiveId" clId="{43628918-548E-49BE-AA99-94382CC8CA9E}" dt="2021-06-11T06:42:53.866" v="14494" actId="478"/>
          <ac:graphicFrameMkLst>
            <pc:docMk/>
            <pc:sldMk cId="2885232269" sldId="320"/>
            <ac:graphicFrameMk id="10" creationId="{95C32C6F-2481-4688-8E22-F146E97B4018}"/>
          </ac:graphicFrameMkLst>
        </pc:graphicFrameChg>
      </pc:sldChg>
      <pc:sldChg chg="addSp delSp modSp add del mod modNotesTx">
        <pc:chgData name="Polina Fatourou" userId="9fdd9880b05c9022" providerId="LiveId" clId="{43628918-548E-49BE-AA99-94382CC8CA9E}" dt="2021-06-16T08:59:42.743" v="19600" actId="2696"/>
        <pc:sldMkLst>
          <pc:docMk/>
          <pc:sldMk cId="540160541" sldId="321"/>
        </pc:sldMkLst>
        <pc:spChg chg="del">
          <ac:chgData name="Polina Fatourou" userId="9fdd9880b05c9022" providerId="LiveId" clId="{43628918-548E-49BE-AA99-94382CC8CA9E}" dt="2021-06-11T06:53:06.978" v="14591" actId="478"/>
          <ac:spMkLst>
            <pc:docMk/>
            <pc:sldMk cId="540160541" sldId="321"/>
            <ac:spMk id="2" creationId="{5325CC0F-B92D-476F-B544-3C0BE8C88748}"/>
          </ac:spMkLst>
        </pc:spChg>
        <pc:spChg chg="mod">
          <ac:chgData name="Polina Fatourou" userId="9fdd9880b05c9022" providerId="LiveId" clId="{43628918-548E-49BE-AA99-94382CC8CA9E}" dt="2021-06-11T07:01:01.623" v="14699" actId="207"/>
          <ac:spMkLst>
            <pc:docMk/>
            <pc:sldMk cId="540160541" sldId="321"/>
            <ac:spMk id="4" creationId="{678EC273-38DB-49AB-91A1-765C8A83D792}"/>
          </ac:spMkLst>
        </pc:spChg>
        <pc:spChg chg="mod">
          <ac:chgData name="Polina Fatourou" userId="9fdd9880b05c9022" providerId="LiveId" clId="{43628918-548E-49BE-AA99-94382CC8CA9E}" dt="2021-06-11T07:00:15.930" v="14669" actId="1035"/>
          <ac:spMkLst>
            <pc:docMk/>
            <pc:sldMk cId="540160541" sldId="321"/>
            <ac:spMk id="9" creationId="{7155EF33-1624-4687-873E-A117D90F4BC5}"/>
          </ac:spMkLst>
        </pc:spChg>
        <pc:spChg chg="mod">
          <ac:chgData name="Polina Fatourou" userId="9fdd9880b05c9022" providerId="LiveId" clId="{43628918-548E-49BE-AA99-94382CC8CA9E}" dt="2021-06-11T07:01:23.018" v="14710" actId="1035"/>
          <ac:spMkLst>
            <pc:docMk/>
            <pc:sldMk cId="540160541" sldId="321"/>
            <ac:spMk id="11" creationId="{190CC27D-4B8B-430B-AA20-5437010D04DB}"/>
          </ac:spMkLst>
        </pc:spChg>
        <pc:spChg chg="del">
          <ac:chgData name="Polina Fatourou" userId="9fdd9880b05c9022" providerId="LiveId" clId="{43628918-548E-49BE-AA99-94382CC8CA9E}" dt="2021-06-11T06:59:37.893" v="14654" actId="478"/>
          <ac:spMkLst>
            <pc:docMk/>
            <pc:sldMk cId="540160541" sldId="321"/>
            <ac:spMk id="12" creationId="{4A3215C9-4712-4E23-9728-C6A7E37A4197}"/>
          </ac:spMkLst>
        </pc:spChg>
        <pc:spChg chg="add mod">
          <ac:chgData name="Polina Fatourou" userId="9fdd9880b05c9022" providerId="LiveId" clId="{43628918-548E-49BE-AA99-94382CC8CA9E}" dt="2021-06-11T06:55:29.651" v="14643"/>
          <ac:spMkLst>
            <pc:docMk/>
            <pc:sldMk cId="540160541" sldId="321"/>
            <ac:spMk id="14" creationId="{0A6F540A-F3B5-4127-85C9-612682ABC391}"/>
          </ac:spMkLst>
        </pc:spChg>
        <pc:spChg chg="add del mod">
          <ac:chgData name="Polina Fatourou" userId="9fdd9880b05c9022" providerId="LiveId" clId="{43628918-548E-49BE-AA99-94382CC8CA9E}" dt="2021-06-11T07:00:57.269" v="14697" actId="478"/>
          <ac:spMkLst>
            <pc:docMk/>
            <pc:sldMk cId="540160541" sldId="321"/>
            <ac:spMk id="16" creationId="{27C06CAC-43CB-4130-A502-9F766A780F8E}"/>
          </ac:spMkLst>
        </pc:spChg>
        <pc:spChg chg="add mod">
          <ac:chgData name="Polina Fatourou" userId="9fdd9880b05c9022" providerId="LiveId" clId="{43628918-548E-49BE-AA99-94382CC8CA9E}" dt="2021-06-11T07:01:12.259" v="14703" actId="1076"/>
          <ac:spMkLst>
            <pc:docMk/>
            <pc:sldMk cId="540160541" sldId="321"/>
            <ac:spMk id="17" creationId="{078029D3-9A81-4EED-BDA2-07C2B63A243F}"/>
          </ac:spMkLst>
        </pc:spChg>
        <pc:spChg chg="del">
          <ac:chgData name="Polina Fatourou" userId="9fdd9880b05c9022" providerId="LiveId" clId="{43628918-548E-49BE-AA99-94382CC8CA9E}" dt="2021-06-11T06:55:24.800" v="14642" actId="478"/>
          <ac:spMkLst>
            <pc:docMk/>
            <pc:sldMk cId="540160541" sldId="321"/>
            <ac:spMk id="51" creationId="{6D2ABC4B-08EB-42DD-BF39-646C18BEDE5A}"/>
          </ac:spMkLst>
        </pc:spChg>
        <pc:spChg chg="mod">
          <ac:chgData name="Polina Fatourou" userId="9fdd9880b05c9022" providerId="LiveId" clId="{43628918-548E-49BE-AA99-94382CC8CA9E}" dt="2021-06-16T08:41:51.005" v="19499" actId="1036"/>
          <ac:spMkLst>
            <pc:docMk/>
            <pc:sldMk cId="540160541" sldId="321"/>
            <ac:spMk id="54" creationId="{3D002247-80A5-4F47-90BD-9C4DD5B24E52}"/>
          </ac:spMkLst>
        </pc:spChg>
        <pc:graphicFrameChg chg="del">
          <ac:chgData name="Polina Fatourou" userId="9fdd9880b05c9022" providerId="LiveId" clId="{43628918-548E-49BE-AA99-94382CC8CA9E}" dt="2021-06-11T06:52:22.234" v="14586" actId="478"/>
          <ac:graphicFrameMkLst>
            <pc:docMk/>
            <pc:sldMk cId="540160541" sldId="321"/>
            <ac:graphicFrameMk id="13" creationId="{BE6550EB-F2B4-4E37-A66D-6B611E20A69E}"/>
          </ac:graphicFrameMkLst>
        </pc:graphicFrameChg>
        <pc:graphicFrameChg chg="del">
          <ac:chgData name="Polina Fatourou" userId="9fdd9880b05c9022" providerId="LiveId" clId="{43628918-548E-49BE-AA99-94382CC8CA9E}" dt="2021-06-11T06:52:22.234" v="14586" actId="478"/>
          <ac:graphicFrameMkLst>
            <pc:docMk/>
            <pc:sldMk cId="540160541" sldId="321"/>
            <ac:graphicFrameMk id="15" creationId="{8A8A519A-226B-4BE1-A8EC-12C3A4EF5E75}"/>
          </ac:graphicFrameMkLst>
        </pc:graphicFrameChg>
        <pc:graphicFrameChg chg="add del mod">
          <ac:chgData name="Polina Fatourou" userId="9fdd9880b05c9022" providerId="LiveId" clId="{43628918-548E-49BE-AA99-94382CC8CA9E}" dt="2021-06-11T06:54:08.799" v="14598" actId="12789"/>
          <ac:graphicFrameMkLst>
            <pc:docMk/>
            <pc:sldMk cId="540160541" sldId="321"/>
            <ac:graphicFrameMk id="23" creationId="{45E1A7AC-B268-4DCC-A0A2-F570CCD2945D}"/>
          </ac:graphicFrameMkLst>
        </pc:graphicFrameChg>
      </pc:sldChg>
      <pc:sldChg chg="addSp delSp modSp add mod modNotesTx">
        <pc:chgData name="Polina Fatourou" userId="9fdd9880b05c9022" providerId="LiveId" clId="{43628918-548E-49BE-AA99-94382CC8CA9E}" dt="2021-06-11T08:34:06.754" v="17909" actId="20577"/>
        <pc:sldMkLst>
          <pc:docMk/>
          <pc:sldMk cId="3135760475" sldId="322"/>
        </pc:sldMkLst>
        <pc:spChg chg="mod">
          <ac:chgData name="Polina Fatourou" userId="9fdd9880b05c9022" providerId="LiveId" clId="{43628918-548E-49BE-AA99-94382CC8CA9E}" dt="2021-06-11T07:53:20.803" v="17773" actId="1076"/>
          <ac:spMkLst>
            <pc:docMk/>
            <pc:sldMk cId="3135760475" sldId="322"/>
            <ac:spMk id="4" creationId="{678EC273-38DB-49AB-91A1-765C8A83D792}"/>
          </ac:spMkLst>
        </pc:spChg>
        <pc:spChg chg="mod">
          <ac:chgData name="Polina Fatourou" userId="9fdd9880b05c9022" providerId="LiveId" clId="{43628918-548E-49BE-AA99-94382CC8CA9E}" dt="2021-06-11T08:01:33.027" v="17842" actId="20577"/>
          <ac:spMkLst>
            <pc:docMk/>
            <pc:sldMk cId="3135760475" sldId="322"/>
            <ac:spMk id="9" creationId="{7155EF33-1624-4687-873E-A117D90F4BC5}"/>
          </ac:spMkLst>
        </pc:spChg>
        <pc:spChg chg="add mod">
          <ac:chgData name="Polina Fatourou" userId="9fdd9880b05c9022" providerId="LiveId" clId="{43628918-548E-49BE-AA99-94382CC8CA9E}" dt="2021-06-11T07:53:24.943" v="17784" actId="1036"/>
          <ac:spMkLst>
            <pc:docMk/>
            <pc:sldMk cId="3135760475" sldId="322"/>
            <ac:spMk id="10" creationId="{C960F72C-A998-4BC2-8B70-ACE314D21B4D}"/>
          </ac:spMkLst>
        </pc:spChg>
        <pc:spChg chg="mod">
          <ac:chgData name="Polina Fatourou" userId="9fdd9880b05c9022" providerId="LiveId" clId="{43628918-548E-49BE-AA99-94382CC8CA9E}" dt="2021-06-11T08:01:35.691" v="17844" actId="20577"/>
          <ac:spMkLst>
            <pc:docMk/>
            <pc:sldMk cId="3135760475" sldId="322"/>
            <ac:spMk id="11" creationId="{190CC27D-4B8B-430B-AA20-5437010D04DB}"/>
          </ac:spMkLst>
        </pc:spChg>
        <pc:spChg chg="mod">
          <ac:chgData name="Polina Fatourou" userId="9fdd9880b05c9022" providerId="LiveId" clId="{43628918-548E-49BE-AA99-94382CC8CA9E}" dt="2021-06-11T07:54:10.357" v="17785" actId="20577"/>
          <ac:spMkLst>
            <pc:docMk/>
            <pc:sldMk cId="3135760475" sldId="322"/>
            <ac:spMk id="14" creationId="{0A6F540A-F3B5-4127-85C9-612682ABC391}"/>
          </ac:spMkLst>
        </pc:spChg>
        <pc:spChg chg="del mod">
          <ac:chgData name="Polina Fatourou" userId="9fdd9880b05c9022" providerId="LiveId" clId="{43628918-548E-49BE-AA99-94382CC8CA9E}" dt="2021-06-11T07:52:44.312" v="17757" actId="478"/>
          <ac:spMkLst>
            <pc:docMk/>
            <pc:sldMk cId="3135760475" sldId="322"/>
            <ac:spMk id="17" creationId="{078029D3-9A81-4EED-BDA2-07C2B63A243F}"/>
          </ac:spMkLst>
        </pc:spChg>
        <pc:spChg chg="mod">
          <ac:chgData name="Polina Fatourou" userId="9fdd9880b05c9022" providerId="LiveId" clId="{43628918-548E-49BE-AA99-94382CC8CA9E}" dt="2021-06-11T07:46:45.139" v="17737" actId="20577"/>
          <ac:spMkLst>
            <pc:docMk/>
            <pc:sldMk cId="3135760475" sldId="322"/>
            <ac:spMk id="54" creationId="{3D002247-80A5-4F47-90BD-9C4DD5B24E52}"/>
          </ac:spMkLst>
        </pc:spChg>
      </pc:sldChg>
      <pc:sldChg chg="addSp delSp modSp add mod addCm modCm modNotesTx">
        <pc:chgData name="Polina Fatourou" userId="9fdd9880b05c9022" providerId="LiveId" clId="{43628918-548E-49BE-AA99-94382CC8CA9E}" dt="2021-06-11T08:35:01.479" v="17913"/>
        <pc:sldMkLst>
          <pc:docMk/>
          <pc:sldMk cId="242975102" sldId="323"/>
        </pc:sldMkLst>
        <pc:spChg chg="del">
          <ac:chgData name="Polina Fatourou" userId="9fdd9880b05c9022" providerId="LiveId" clId="{43628918-548E-49BE-AA99-94382CC8CA9E}" dt="2021-06-11T07:58:48.351" v="17796" actId="478"/>
          <ac:spMkLst>
            <pc:docMk/>
            <pc:sldMk cId="242975102" sldId="323"/>
            <ac:spMk id="2" creationId="{5325CC0F-B92D-476F-B544-3C0BE8C88748}"/>
          </ac:spMkLst>
        </pc:spChg>
        <pc:spChg chg="mod">
          <ac:chgData name="Polina Fatourou" userId="9fdd9880b05c9022" providerId="LiveId" clId="{43628918-548E-49BE-AA99-94382CC8CA9E}" dt="2021-06-11T07:59:32.403" v="17832" actId="20577"/>
          <ac:spMkLst>
            <pc:docMk/>
            <pc:sldMk cId="242975102" sldId="323"/>
            <ac:spMk id="3" creationId="{B2B8597C-A262-456E-89C4-345BDBF05650}"/>
          </ac:spMkLst>
        </pc:spChg>
        <pc:spChg chg="mod">
          <ac:chgData name="Polina Fatourou" userId="9fdd9880b05c9022" providerId="LiveId" clId="{43628918-548E-49BE-AA99-94382CC8CA9E}" dt="2021-06-11T07:59:27.636" v="17830" actId="1037"/>
          <ac:spMkLst>
            <pc:docMk/>
            <pc:sldMk cId="242975102" sldId="323"/>
            <ac:spMk id="5" creationId="{0380BA53-43FD-46FC-B4C1-05EEAE635714}"/>
          </ac:spMkLst>
        </pc:spChg>
        <pc:spChg chg="mod">
          <ac:chgData name="Polina Fatourou" userId="9fdd9880b05c9022" providerId="LiveId" clId="{43628918-548E-49BE-AA99-94382CC8CA9E}" dt="2021-06-11T07:59:39.731" v="17840" actId="20577"/>
          <ac:spMkLst>
            <pc:docMk/>
            <pc:sldMk cId="242975102" sldId="323"/>
            <ac:spMk id="7" creationId="{B7D61634-499E-46CC-9E0C-6D027EDADC28}"/>
          </ac:spMkLst>
        </pc:spChg>
        <pc:spChg chg="add mod">
          <ac:chgData name="Polina Fatourou" userId="9fdd9880b05c9022" providerId="LiveId" clId="{43628918-548E-49BE-AA99-94382CC8CA9E}" dt="2021-06-11T07:58:06.248" v="17788"/>
          <ac:spMkLst>
            <pc:docMk/>
            <pc:sldMk cId="242975102" sldId="323"/>
            <ac:spMk id="9" creationId="{8CC7BA25-F110-4716-AA51-04D81CB97500}"/>
          </ac:spMkLst>
        </pc:spChg>
        <pc:spChg chg="add mod">
          <ac:chgData name="Polina Fatourou" userId="9fdd9880b05c9022" providerId="LiveId" clId="{43628918-548E-49BE-AA99-94382CC8CA9E}" dt="2021-06-11T08:02:37.665" v="17851" actId="20577"/>
          <ac:spMkLst>
            <pc:docMk/>
            <pc:sldMk cId="242975102" sldId="323"/>
            <ac:spMk id="10" creationId="{F55FA21E-0D21-4DCF-A585-C79A9FDBD833}"/>
          </ac:spMkLst>
        </pc:spChg>
        <pc:spChg chg="del">
          <ac:chgData name="Polina Fatourou" userId="9fdd9880b05c9022" providerId="LiveId" clId="{43628918-548E-49BE-AA99-94382CC8CA9E}" dt="2021-06-11T07:57:59.738" v="17787" actId="478"/>
          <ac:spMkLst>
            <pc:docMk/>
            <pc:sldMk cId="242975102" sldId="323"/>
            <ac:spMk id="11" creationId="{8D8F7AAC-08F2-4041-8B02-A89BE24E802C}"/>
          </ac:spMkLst>
        </pc:spChg>
        <pc:spChg chg="del">
          <ac:chgData name="Polina Fatourou" userId="9fdd9880b05c9022" providerId="LiveId" clId="{43628918-548E-49BE-AA99-94382CC8CA9E}" dt="2021-06-11T07:57:59.738" v="17787" actId="478"/>
          <ac:spMkLst>
            <pc:docMk/>
            <pc:sldMk cId="242975102" sldId="323"/>
            <ac:spMk id="51" creationId="{6D2ABC4B-08EB-42DD-BF39-646C18BEDE5A}"/>
          </ac:spMkLst>
        </pc:spChg>
        <pc:graphicFrameChg chg="mod">
          <ac:chgData name="Polina Fatourou" userId="9fdd9880b05c9022" providerId="LiveId" clId="{43628918-548E-49BE-AA99-94382CC8CA9E}" dt="2021-06-11T07:59:21.404" v="17797" actId="167"/>
          <ac:graphicFrameMkLst>
            <pc:docMk/>
            <pc:sldMk cId="242975102" sldId="323"/>
            <ac:graphicFrameMk id="23" creationId="{45E1A7AC-B268-4DCC-A0A2-F570CCD2945D}"/>
          </ac:graphicFrameMkLst>
        </pc:graphicFrameChg>
      </pc:sldChg>
      <pc:sldChg chg="addSp delSp modSp add mod modNotesTx">
        <pc:chgData name="Polina Fatourou" userId="9fdd9880b05c9022" providerId="LiveId" clId="{43628918-548E-49BE-AA99-94382CC8CA9E}" dt="2021-06-11T08:34:10.873" v="17910" actId="20577"/>
        <pc:sldMkLst>
          <pc:docMk/>
          <pc:sldMk cId="3996297978" sldId="324"/>
        </pc:sldMkLst>
        <pc:spChg chg="mod">
          <ac:chgData name="Polina Fatourou" userId="9fdd9880b05c9022" providerId="LiveId" clId="{43628918-548E-49BE-AA99-94382CC8CA9E}" dt="2021-06-11T08:26:24.709" v="17908" actId="1038"/>
          <ac:spMkLst>
            <pc:docMk/>
            <pc:sldMk cId="3996297978" sldId="324"/>
            <ac:spMk id="3" creationId="{B2B8597C-A262-456E-89C4-345BDBF05650}"/>
          </ac:spMkLst>
        </pc:spChg>
        <pc:spChg chg="add del mod">
          <ac:chgData name="Polina Fatourou" userId="9fdd9880b05c9022" providerId="LiveId" clId="{43628918-548E-49BE-AA99-94382CC8CA9E}" dt="2021-06-11T08:12:58.760" v="17854" actId="478"/>
          <ac:spMkLst>
            <pc:docMk/>
            <pc:sldMk cId="3996297978" sldId="324"/>
            <ac:spMk id="4" creationId="{99C26507-C20C-4A40-805D-5D32F045359B}"/>
          </ac:spMkLst>
        </pc:spChg>
        <pc:spChg chg="mod">
          <ac:chgData name="Polina Fatourou" userId="9fdd9880b05c9022" providerId="LiveId" clId="{43628918-548E-49BE-AA99-94382CC8CA9E}" dt="2021-06-11T08:26:24.709" v="17908" actId="1038"/>
          <ac:spMkLst>
            <pc:docMk/>
            <pc:sldMk cId="3996297978" sldId="324"/>
            <ac:spMk id="5" creationId="{0380BA53-43FD-46FC-B4C1-05EEAE635714}"/>
          </ac:spMkLst>
        </pc:spChg>
        <pc:spChg chg="mod">
          <ac:chgData name="Polina Fatourou" userId="9fdd9880b05c9022" providerId="LiveId" clId="{43628918-548E-49BE-AA99-94382CC8CA9E}" dt="2021-06-11T08:26:24.709" v="17908" actId="1038"/>
          <ac:spMkLst>
            <pc:docMk/>
            <pc:sldMk cId="3996297978" sldId="324"/>
            <ac:spMk id="7" creationId="{B7D61634-499E-46CC-9E0C-6D027EDADC28}"/>
          </ac:spMkLst>
        </pc:spChg>
        <pc:spChg chg="del">
          <ac:chgData name="Polina Fatourou" userId="9fdd9880b05c9022" providerId="LiveId" clId="{43628918-548E-49BE-AA99-94382CC8CA9E}" dt="2021-06-11T08:12:56.206" v="17853" actId="478"/>
          <ac:spMkLst>
            <pc:docMk/>
            <pc:sldMk cId="3996297978" sldId="324"/>
            <ac:spMk id="9" creationId="{8CC7BA25-F110-4716-AA51-04D81CB97500}"/>
          </ac:spMkLst>
        </pc:spChg>
        <pc:spChg chg="del">
          <ac:chgData name="Polina Fatourou" userId="9fdd9880b05c9022" providerId="LiveId" clId="{43628918-548E-49BE-AA99-94382CC8CA9E}" dt="2021-06-11T08:12:56.206" v="17853" actId="478"/>
          <ac:spMkLst>
            <pc:docMk/>
            <pc:sldMk cId="3996297978" sldId="324"/>
            <ac:spMk id="10" creationId="{F55FA21E-0D21-4DCF-A585-C79A9FDBD833}"/>
          </ac:spMkLst>
        </pc:spChg>
        <pc:spChg chg="add mod">
          <ac:chgData name="Polina Fatourou" userId="9fdd9880b05c9022" providerId="LiveId" clId="{43628918-548E-49BE-AA99-94382CC8CA9E}" dt="2021-06-11T08:13:04.475" v="17855"/>
          <ac:spMkLst>
            <pc:docMk/>
            <pc:sldMk cId="3996297978" sldId="324"/>
            <ac:spMk id="11" creationId="{029EB7E2-258F-49C5-BDFD-275C1518744D}"/>
          </ac:spMkLst>
        </pc:spChg>
        <pc:spChg chg="add mod">
          <ac:chgData name="Polina Fatourou" userId="9fdd9880b05c9022" providerId="LiveId" clId="{43628918-548E-49BE-AA99-94382CC8CA9E}" dt="2021-06-11T08:13:04.475" v="17855"/>
          <ac:spMkLst>
            <pc:docMk/>
            <pc:sldMk cId="3996297978" sldId="324"/>
            <ac:spMk id="12" creationId="{1931F38E-7707-435E-A2B8-B048290B9C99}"/>
          </ac:spMkLst>
        </pc:spChg>
      </pc:sldChg>
      <pc:sldChg chg="addSp delSp modSp add mod delAnim modNotesTx">
        <pc:chgData name="Polina Fatourou" userId="9fdd9880b05c9022" providerId="LiveId" clId="{43628918-548E-49BE-AA99-94382CC8CA9E}" dt="2021-06-16T07:44:17.439" v="18973" actId="2084"/>
        <pc:sldMkLst>
          <pc:docMk/>
          <pc:sldMk cId="3119120575" sldId="325"/>
        </pc:sldMkLst>
        <pc:spChg chg="del">
          <ac:chgData name="Polina Fatourou" userId="9fdd9880b05c9022" providerId="LiveId" clId="{43628918-548E-49BE-AA99-94382CC8CA9E}" dt="2021-06-11T08:52:32.893" v="17921" actId="478"/>
          <ac:spMkLst>
            <pc:docMk/>
            <pc:sldMk cId="3119120575" sldId="325"/>
            <ac:spMk id="12" creationId="{D3461581-E366-463D-A487-BFCE242E2DC9}"/>
          </ac:spMkLst>
        </pc:spChg>
        <pc:spChg chg="del">
          <ac:chgData name="Polina Fatourou" userId="9fdd9880b05c9022" providerId="LiveId" clId="{43628918-548E-49BE-AA99-94382CC8CA9E}" dt="2021-06-11T08:52:10.455" v="17917" actId="478"/>
          <ac:spMkLst>
            <pc:docMk/>
            <pc:sldMk cId="3119120575" sldId="325"/>
            <ac:spMk id="14" creationId="{46558B94-42D7-4952-8EA7-A772B87A42D5}"/>
          </ac:spMkLst>
        </pc:spChg>
        <pc:spChg chg="del">
          <ac:chgData name="Polina Fatourou" userId="9fdd9880b05c9022" providerId="LiveId" clId="{43628918-548E-49BE-AA99-94382CC8CA9E}" dt="2021-06-11T08:52:10.455" v="17917" actId="478"/>
          <ac:spMkLst>
            <pc:docMk/>
            <pc:sldMk cId="3119120575" sldId="325"/>
            <ac:spMk id="15" creationId="{F4E6E0A8-BBCD-4B2A-991E-76AC81160746}"/>
          </ac:spMkLst>
        </pc:spChg>
        <pc:spChg chg="del">
          <ac:chgData name="Polina Fatourou" userId="9fdd9880b05c9022" providerId="LiveId" clId="{43628918-548E-49BE-AA99-94382CC8CA9E}" dt="2021-06-11T08:52:06.821" v="17916" actId="478"/>
          <ac:spMkLst>
            <pc:docMk/>
            <pc:sldMk cId="3119120575" sldId="325"/>
            <ac:spMk id="16" creationId="{9BEBBC0E-31E1-414B-BA8D-16FD9E4DBB60}"/>
          </ac:spMkLst>
        </pc:spChg>
        <pc:spChg chg="del">
          <ac:chgData name="Polina Fatourou" userId="9fdd9880b05c9022" providerId="LiveId" clId="{43628918-548E-49BE-AA99-94382CC8CA9E}" dt="2021-06-11T08:52:06.821" v="17916" actId="478"/>
          <ac:spMkLst>
            <pc:docMk/>
            <pc:sldMk cId="3119120575" sldId="325"/>
            <ac:spMk id="17" creationId="{4F8CDF25-8A09-4722-B1A9-A7556F192608}"/>
          </ac:spMkLst>
        </pc:spChg>
        <pc:spChg chg="del">
          <ac:chgData name="Polina Fatourou" userId="9fdd9880b05c9022" providerId="LiveId" clId="{43628918-548E-49BE-AA99-94382CC8CA9E}" dt="2021-06-11T08:52:10.455" v="17917" actId="478"/>
          <ac:spMkLst>
            <pc:docMk/>
            <pc:sldMk cId="3119120575" sldId="325"/>
            <ac:spMk id="18" creationId="{3D580B64-81EA-4878-A217-8C8E3E202212}"/>
          </ac:spMkLst>
        </pc:spChg>
        <pc:spChg chg="del">
          <ac:chgData name="Polina Fatourou" userId="9fdd9880b05c9022" providerId="LiveId" clId="{43628918-548E-49BE-AA99-94382CC8CA9E}" dt="2021-06-11T08:52:06.821" v="17916" actId="478"/>
          <ac:spMkLst>
            <pc:docMk/>
            <pc:sldMk cId="3119120575" sldId="325"/>
            <ac:spMk id="19" creationId="{F772E992-8AD7-4574-824E-15DD45F9EB52}"/>
          </ac:spMkLst>
        </pc:spChg>
        <pc:spChg chg="del">
          <ac:chgData name="Polina Fatourou" userId="9fdd9880b05c9022" providerId="LiveId" clId="{43628918-548E-49BE-AA99-94382CC8CA9E}" dt="2021-06-11T08:52:10.455" v="17917" actId="478"/>
          <ac:spMkLst>
            <pc:docMk/>
            <pc:sldMk cId="3119120575" sldId="325"/>
            <ac:spMk id="20" creationId="{7F80751F-A952-4B4E-BFA4-6BF31C44F921}"/>
          </ac:spMkLst>
        </pc:spChg>
        <pc:spChg chg="del">
          <ac:chgData name="Polina Fatourou" userId="9fdd9880b05c9022" providerId="LiveId" clId="{43628918-548E-49BE-AA99-94382CC8CA9E}" dt="2021-06-11T08:52:06.821" v="17916" actId="478"/>
          <ac:spMkLst>
            <pc:docMk/>
            <pc:sldMk cId="3119120575" sldId="325"/>
            <ac:spMk id="21" creationId="{C2C598A5-2C39-4401-A0D8-61C3BEE8757E}"/>
          </ac:spMkLst>
        </pc:spChg>
        <pc:spChg chg="add mod">
          <ac:chgData name="Polina Fatourou" userId="9fdd9880b05c9022" providerId="LiveId" clId="{43628918-548E-49BE-AA99-94382CC8CA9E}" dt="2021-06-11T08:56:38.930" v="17977" actId="20577"/>
          <ac:spMkLst>
            <pc:docMk/>
            <pc:sldMk cId="3119120575" sldId="325"/>
            <ac:spMk id="24" creationId="{BE7F46E2-5F32-409B-B3E6-1E1F59B07EA3}"/>
          </ac:spMkLst>
        </pc:spChg>
        <pc:graphicFrameChg chg="del">
          <ac:chgData name="Polina Fatourou" userId="9fdd9880b05c9022" providerId="LiveId" clId="{43628918-548E-49BE-AA99-94382CC8CA9E}" dt="2021-06-11T08:52:30.497" v="17920" actId="478"/>
          <ac:graphicFrameMkLst>
            <pc:docMk/>
            <pc:sldMk cId="3119120575" sldId="325"/>
            <ac:graphicFrameMk id="7" creationId="{20DEB707-9604-4026-938F-B336525D8256}"/>
          </ac:graphicFrameMkLst>
        </pc:graphicFrameChg>
        <pc:graphicFrameChg chg="del">
          <ac:chgData name="Polina Fatourou" userId="9fdd9880b05c9022" providerId="LiveId" clId="{43628918-548E-49BE-AA99-94382CC8CA9E}" dt="2021-06-11T08:51:53.246" v="17915" actId="478"/>
          <ac:graphicFrameMkLst>
            <pc:docMk/>
            <pc:sldMk cId="3119120575" sldId="325"/>
            <ac:graphicFrameMk id="10" creationId="{9D52A879-2899-4D76-B37C-25D14CBF812B}"/>
          </ac:graphicFrameMkLst>
        </pc:graphicFrameChg>
        <pc:graphicFrameChg chg="del">
          <ac:chgData name="Polina Fatourou" userId="9fdd9880b05c9022" providerId="LiveId" clId="{43628918-548E-49BE-AA99-94382CC8CA9E}" dt="2021-06-11T08:51:53.246" v="17915" actId="478"/>
          <ac:graphicFrameMkLst>
            <pc:docMk/>
            <pc:sldMk cId="3119120575" sldId="325"/>
            <ac:graphicFrameMk id="11" creationId="{C7CF6551-BC8C-449D-9D0B-973C3C9B51F5}"/>
          </ac:graphicFrameMkLst>
        </pc:graphicFrameChg>
        <pc:graphicFrameChg chg="del">
          <ac:chgData name="Polina Fatourou" userId="9fdd9880b05c9022" providerId="LiveId" clId="{43628918-548E-49BE-AA99-94382CC8CA9E}" dt="2021-06-11T08:51:53.246" v="17915" actId="478"/>
          <ac:graphicFrameMkLst>
            <pc:docMk/>
            <pc:sldMk cId="3119120575" sldId="325"/>
            <ac:graphicFrameMk id="13" creationId="{D33BDA0A-EDB4-4C62-B88C-073E37EB20D0}"/>
          </ac:graphicFrameMkLst>
        </pc:graphicFrameChg>
        <pc:graphicFrameChg chg="add del mod">
          <ac:chgData name="Polina Fatourou" userId="9fdd9880b05c9022" providerId="LiveId" clId="{43628918-548E-49BE-AA99-94382CC8CA9E}" dt="2021-06-11T08:59:04.997" v="18008" actId="478"/>
          <ac:graphicFrameMkLst>
            <pc:docMk/>
            <pc:sldMk cId="3119120575" sldId="325"/>
            <ac:graphicFrameMk id="22" creationId="{358E6E56-176A-4378-A92E-44AF13BF9F15}"/>
          </ac:graphicFrameMkLst>
        </pc:graphicFrameChg>
        <pc:graphicFrameChg chg="add mod">
          <ac:chgData name="Polina Fatourou" userId="9fdd9880b05c9022" providerId="LiveId" clId="{43628918-548E-49BE-AA99-94382CC8CA9E}" dt="2021-06-11T08:59:25.933" v="18060" actId="1038"/>
          <ac:graphicFrameMkLst>
            <pc:docMk/>
            <pc:sldMk cId="3119120575" sldId="325"/>
            <ac:graphicFrameMk id="23" creationId="{1D95C09A-260A-4B7E-A84B-E76214FC23AA}"/>
          </ac:graphicFrameMkLst>
        </pc:graphicFrameChg>
        <pc:graphicFrameChg chg="add del mod">
          <ac:chgData name="Polina Fatourou" userId="9fdd9880b05c9022" providerId="LiveId" clId="{43628918-548E-49BE-AA99-94382CC8CA9E}" dt="2021-06-11T08:57:14.812" v="17982" actId="478"/>
          <ac:graphicFrameMkLst>
            <pc:docMk/>
            <pc:sldMk cId="3119120575" sldId="325"/>
            <ac:graphicFrameMk id="25" creationId="{3E5476A0-063C-47DC-B971-99BC50AE7DB4}"/>
          </ac:graphicFrameMkLst>
        </pc:graphicFrameChg>
        <pc:graphicFrameChg chg="add mod">
          <ac:chgData name="Polina Fatourou" userId="9fdd9880b05c9022" providerId="LiveId" clId="{43628918-548E-49BE-AA99-94382CC8CA9E}" dt="2021-06-16T07:44:17.439" v="18973" actId="2084"/>
          <ac:graphicFrameMkLst>
            <pc:docMk/>
            <pc:sldMk cId="3119120575" sldId="325"/>
            <ac:graphicFrameMk id="26" creationId="{C3252A80-B1B8-4F06-A457-BFEB142A269F}"/>
          </ac:graphicFrameMkLst>
        </pc:graphicFrameChg>
      </pc:sldChg>
      <pc:sldChg chg="modSp add mod">
        <pc:chgData name="Polina Fatourou" userId="9fdd9880b05c9022" providerId="LiveId" clId="{43628918-548E-49BE-AA99-94382CC8CA9E}" dt="2021-06-11T09:37:07.696" v="18136" actId="167"/>
        <pc:sldMkLst>
          <pc:docMk/>
          <pc:sldMk cId="320322746" sldId="326"/>
        </pc:sldMkLst>
        <pc:spChg chg="mod">
          <ac:chgData name="Polina Fatourou" userId="9fdd9880b05c9022" providerId="LiveId" clId="{43628918-548E-49BE-AA99-94382CC8CA9E}" dt="2021-06-11T09:36:52.803" v="18130" actId="20577"/>
          <ac:spMkLst>
            <pc:docMk/>
            <pc:sldMk cId="320322746" sldId="326"/>
            <ac:spMk id="3" creationId="{B2B8597C-A262-456E-89C4-345BDBF05650}"/>
          </ac:spMkLst>
        </pc:spChg>
        <pc:spChg chg="mod ord">
          <ac:chgData name="Polina Fatourou" userId="9fdd9880b05c9022" providerId="LiveId" clId="{43628918-548E-49BE-AA99-94382CC8CA9E}" dt="2021-06-11T09:37:07.696" v="18136" actId="167"/>
          <ac:spMkLst>
            <pc:docMk/>
            <pc:sldMk cId="320322746" sldId="326"/>
            <ac:spMk id="5" creationId="{0380BA53-43FD-46FC-B4C1-05EEAE635714}"/>
          </ac:spMkLst>
        </pc:spChg>
        <pc:spChg chg="mod">
          <ac:chgData name="Polina Fatourou" userId="9fdd9880b05c9022" providerId="LiveId" clId="{43628918-548E-49BE-AA99-94382CC8CA9E}" dt="2021-06-11T09:36:59.625" v="18135" actId="20577"/>
          <ac:spMkLst>
            <pc:docMk/>
            <pc:sldMk cId="320322746" sldId="326"/>
            <ac:spMk id="7" creationId="{B7D61634-499E-46CC-9E0C-6D027EDADC28}"/>
          </ac:spMkLst>
        </pc:spChg>
        <pc:spChg chg="mod">
          <ac:chgData name="Polina Fatourou" userId="9fdd9880b05c9022" providerId="LiveId" clId="{43628918-548E-49BE-AA99-94382CC8CA9E}" dt="2021-06-11T09:35:53.473" v="18070" actId="6549"/>
          <ac:spMkLst>
            <pc:docMk/>
            <pc:sldMk cId="320322746" sldId="326"/>
            <ac:spMk id="9" creationId="{8CC7BA25-F110-4716-AA51-04D81CB97500}"/>
          </ac:spMkLst>
        </pc:spChg>
      </pc:sldChg>
      <pc:sldChg chg="addSp delSp modSp add mod">
        <pc:chgData name="Polina Fatourou" userId="9fdd9880b05c9022" providerId="LiveId" clId="{43628918-548E-49BE-AA99-94382CC8CA9E}" dt="2021-06-11T10:16:05.001" v="18489" actId="27918"/>
        <pc:sldMkLst>
          <pc:docMk/>
          <pc:sldMk cId="143227588" sldId="327"/>
        </pc:sldMkLst>
        <pc:spChg chg="add del mod">
          <ac:chgData name="Polina Fatourou" userId="9fdd9880b05c9022" providerId="LiveId" clId="{43628918-548E-49BE-AA99-94382CC8CA9E}" dt="2021-06-11T09:55:01.636" v="18162" actId="478"/>
          <ac:spMkLst>
            <pc:docMk/>
            <pc:sldMk cId="143227588" sldId="327"/>
            <ac:spMk id="3" creationId="{E1A48C9F-C3B1-432A-80EC-D052E96B92BB}"/>
          </ac:spMkLst>
        </pc:spChg>
        <pc:spChg chg="add mod">
          <ac:chgData name="Polina Fatourou" userId="9fdd9880b05c9022" providerId="LiveId" clId="{43628918-548E-49BE-AA99-94382CC8CA9E}" dt="2021-06-11T10:07:47.771" v="18376" actId="20577"/>
          <ac:spMkLst>
            <pc:docMk/>
            <pc:sldMk cId="143227588" sldId="327"/>
            <ac:spMk id="9" creationId="{20A017FA-7A32-44DD-AECB-A4C75603B65E}"/>
          </ac:spMkLst>
        </pc:spChg>
        <pc:spChg chg="del">
          <ac:chgData name="Polina Fatourou" userId="9fdd9880b05c9022" providerId="LiveId" clId="{43628918-548E-49BE-AA99-94382CC8CA9E}" dt="2021-06-11T09:54:54.467" v="18160" actId="478"/>
          <ac:spMkLst>
            <pc:docMk/>
            <pc:sldMk cId="143227588" sldId="327"/>
            <ac:spMk id="24" creationId="{BE7F46E2-5F32-409B-B3E6-1E1F59B07EA3}"/>
          </ac:spMkLst>
        </pc:spChg>
        <pc:graphicFrameChg chg="add mod">
          <ac:chgData name="Polina Fatourou" userId="9fdd9880b05c9022" providerId="LiveId" clId="{43628918-548E-49BE-AA99-94382CC8CA9E}" dt="2021-06-11T10:08:55.142" v="18477" actId="20577"/>
          <ac:graphicFrameMkLst>
            <pc:docMk/>
            <pc:sldMk cId="143227588" sldId="327"/>
            <ac:graphicFrameMk id="10" creationId="{37C9BBB3-E9BA-4511-8A75-061ECBBB5DE6}"/>
          </ac:graphicFrameMkLst>
        </pc:graphicFrameChg>
        <pc:graphicFrameChg chg="mod">
          <ac:chgData name="Polina Fatourou" userId="9fdd9880b05c9022" providerId="LiveId" clId="{43628918-548E-49BE-AA99-94382CC8CA9E}" dt="2021-06-11T10:14:09.069" v="18485"/>
          <ac:graphicFrameMkLst>
            <pc:docMk/>
            <pc:sldMk cId="143227588" sldId="327"/>
            <ac:graphicFrameMk id="23" creationId="{1D95C09A-260A-4B7E-A84B-E76214FC23AA}"/>
          </ac:graphicFrameMkLst>
        </pc:graphicFrameChg>
        <pc:graphicFrameChg chg="del mod">
          <ac:chgData name="Polina Fatourou" userId="9fdd9880b05c9022" providerId="LiveId" clId="{43628918-548E-49BE-AA99-94382CC8CA9E}" dt="2021-06-11T10:05:03.066" v="18220" actId="478"/>
          <ac:graphicFrameMkLst>
            <pc:docMk/>
            <pc:sldMk cId="143227588" sldId="327"/>
            <ac:graphicFrameMk id="26" creationId="{C3252A80-B1B8-4F06-A457-BFEB142A269F}"/>
          </ac:graphicFrameMkLst>
        </pc:graphicFrameChg>
      </pc:sldChg>
      <pc:sldChg chg="addSp modSp del mod">
        <pc:chgData name="Polina Fatourou" userId="9fdd9880b05c9022" providerId="LiveId" clId="{43628918-548E-49BE-AA99-94382CC8CA9E}" dt="2021-06-16T06:42:51.037" v="18844" actId="2696"/>
        <pc:sldMkLst>
          <pc:docMk/>
          <pc:sldMk cId="2821200583" sldId="328"/>
        </pc:sldMkLst>
        <pc:spChg chg="add mod">
          <ac:chgData name="Polina Fatourou" userId="9fdd9880b05c9022" providerId="LiveId" clId="{43628918-548E-49BE-AA99-94382CC8CA9E}" dt="2021-06-16T06:21:51.938" v="18585" actId="1076"/>
          <ac:spMkLst>
            <pc:docMk/>
            <pc:sldMk cId="2821200583" sldId="328"/>
            <ac:spMk id="8" creationId="{7ACE8506-0C5A-457E-8A07-AD8942EA28D9}"/>
          </ac:spMkLst>
        </pc:spChg>
        <pc:spChg chg="add mod">
          <ac:chgData name="Polina Fatourou" userId="9fdd9880b05c9022" providerId="LiveId" clId="{43628918-548E-49BE-AA99-94382CC8CA9E}" dt="2021-06-16T06:21:51.938" v="18585" actId="1076"/>
          <ac:spMkLst>
            <pc:docMk/>
            <pc:sldMk cId="2821200583" sldId="328"/>
            <ac:spMk id="9" creationId="{934E984F-2E43-42C7-A7C5-06571F67FAEB}"/>
          </ac:spMkLst>
        </pc:spChg>
        <pc:spChg chg="add mod">
          <ac:chgData name="Polina Fatourou" userId="9fdd9880b05c9022" providerId="LiveId" clId="{43628918-548E-49BE-AA99-94382CC8CA9E}" dt="2021-06-16T06:21:51.938" v="18585" actId="1076"/>
          <ac:spMkLst>
            <pc:docMk/>
            <pc:sldMk cId="2821200583" sldId="328"/>
            <ac:spMk id="10" creationId="{8252CFBB-789B-4B75-932F-8316FC8B2A39}"/>
          </ac:spMkLst>
        </pc:spChg>
        <pc:spChg chg="add mod">
          <ac:chgData name="Polina Fatourou" userId="9fdd9880b05c9022" providerId="LiveId" clId="{43628918-548E-49BE-AA99-94382CC8CA9E}" dt="2021-06-16T06:21:51.938" v="18585" actId="1076"/>
          <ac:spMkLst>
            <pc:docMk/>
            <pc:sldMk cId="2821200583" sldId="328"/>
            <ac:spMk id="11" creationId="{E3A81781-C11B-4713-9CCA-6E1469B844E5}"/>
          </ac:spMkLst>
        </pc:spChg>
      </pc:sldChg>
      <pc:sldChg chg="modSp mod">
        <pc:chgData name="Polina Fatourou" userId="9fdd9880b05c9022" providerId="LiveId" clId="{43628918-548E-49BE-AA99-94382CC8CA9E}" dt="2021-06-16T08:31:05.058" v="19332" actId="6549"/>
        <pc:sldMkLst>
          <pc:docMk/>
          <pc:sldMk cId="1946439615" sldId="330"/>
        </pc:sldMkLst>
        <pc:spChg chg="mod">
          <ac:chgData name="Polina Fatourou" userId="9fdd9880b05c9022" providerId="LiveId" clId="{43628918-548E-49BE-AA99-94382CC8CA9E}" dt="2021-06-16T08:31:05.058" v="19332" actId="6549"/>
          <ac:spMkLst>
            <pc:docMk/>
            <pc:sldMk cId="1946439615" sldId="330"/>
            <ac:spMk id="54" creationId="{3D002247-80A5-4F47-90BD-9C4DD5B24E52}"/>
          </ac:spMkLst>
        </pc:spChg>
      </pc:sldChg>
      <pc:sldChg chg="addSp delSp modSp add mod ord">
        <pc:chgData name="Polina Fatourou" userId="9fdd9880b05c9022" providerId="LiveId" clId="{43628918-548E-49BE-AA99-94382CC8CA9E}" dt="2021-06-16T08:33:25.891" v="19353" actId="1036"/>
        <pc:sldMkLst>
          <pc:docMk/>
          <pc:sldMk cId="3044619260" sldId="331"/>
        </pc:sldMkLst>
        <pc:spChg chg="mod">
          <ac:chgData name="Polina Fatourou" userId="9fdd9880b05c9022" providerId="LiveId" clId="{43628918-548E-49BE-AA99-94382CC8CA9E}" dt="2021-06-16T06:24:32.238" v="18699" actId="20577"/>
          <ac:spMkLst>
            <pc:docMk/>
            <pc:sldMk cId="3044619260" sldId="331"/>
            <ac:spMk id="2" creationId="{95D9E894-36F2-4A6C-B3B6-EEF6A9A225A7}"/>
          </ac:spMkLst>
        </pc:spChg>
        <pc:spChg chg="del">
          <ac:chgData name="Polina Fatourou" userId="9fdd9880b05c9022" providerId="LiveId" clId="{43628918-548E-49BE-AA99-94382CC8CA9E}" dt="2021-06-16T07:14:44.770" v="18916" actId="478"/>
          <ac:spMkLst>
            <pc:docMk/>
            <pc:sldMk cId="3044619260" sldId="331"/>
            <ac:spMk id="3" creationId="{8AB9C977-CB24-40C4-95BB-1CF3076849E8}"/>
          </ac:spMkLst>
        </pc:spChg>
        <pc:spChg chg="add mod">
          <ac:chgData name="Polina Fatourou" userId="9fdd9880b05c9022" providerId="LiveId" clId="{43628918-548E-49BE-AA99-94382CC8CA9E}" dt="2021-06-16T08:33:25.891" v="19353" actId="1036"/>
          <ac:spMkLst>
            <pc:docMk/>
            <pc:sldMk cId="3044619260" sldId="331"/>
            <ac:spMk id="8" creationId="{D83A616A-5EA7-4881-B349-74B0EB463BC8}"/>
          </ac:spMkLst>
        </pc:spChg>
        <pc:spChg chg="add mod">
          <ac:chgData name="Polina Fatourou" userId="9fdd9880b05c9022" providerId="LiveId" clId="{43628918-548E-49BE-AA99-94382CC8CA9E}" dt="2021-06-16T08:33:25.891" v="19353" actId="1036"/>
          <ac:spMkLst>
            <pc:docMk/>
            <pc:sldMk cId="3044619260" sldId="331"/>
            <ac:spMk id="9" creationId="{77D4F5C4-C323-48C9-990B-22AEDD3D6EFD}"/>
          </ac:spMkLst>
        </pc:spChg>
        <pc:spChg chg="add mod">
          <ac:chgData name="Polina Fatourou" userId="9fdd9880b05c9022" providerId="LiveId" clId="{43628918-548E-49BE-AA99-94382CC8CA9E}" dt="2021-06-16T08:33:25.891" v="19353" actId="1036"/>
          <ac:spMkLst>
            <pc:docMk/>
            <pc:sldMk cId="3044619260" sldId="331"/>
            <ac:spMk id="10" creationId="{FAD54980-936F-4A44-8B63-64881B637C43}"/>
          </ac:spMkLst>
        </pc:spChg>
        <pc:spChg chg="add del mod">
          <ac:chgData name="Polina Fatourou" userId="9fdd9880b05c9022" providerId="LiveId" clId="{43628918-548E-49BE-AA99-94382CC8CA9E}" dt="2021-06-16T06:22:05.061" v="18588" actId="478"/>
          <ac:spMkLst>
            <pc:docMk/>
            <pc:sldMk cId="3044619260" sldId="331"/>
            <ac:spMk id="11" creationId="{FB50C86F-1D87-4FA4-8FB6-D048503D8129}"/>
          </ac:spMkLst>
        </pc:spChg>
        <pc:spChg chg="mod">
          <ac:chgData name="Polina Fatourou" userId="9fdd9880b05c9022" providerId="LiveId" clId="{43628918-548E-49BE-AA99-94382CC8CA9E}" dt="2021-06-16T08:04:10.666" v="19295" actId="1038"/>
          <ac:spMkLst>
            <pc:docMk/>
            <pc:sldMk cId="3044619260" sldId="331"/>
            <ac:spMk id="12" creationId="{62D0D10B-0B9A-4B5F-BEE6-588F9DCCD57E}"/>
          </ac:spMkLst>
        </pc:spChg>
        <pc:spChg chg="add mod">
          <ac:chgData name="Polina Fatourou" userId="9fdd9880b05c9022" providerId="LiveId" clId="{43628918-548E-49BE-AA99-94382CC8CA9E}" dt="2021-06-16T08:33:25.891" v="19353" actId="1036"/>
          <ac:spMkLst>
            <pc:docMk/>
            <pc:sldMk cId="3044619260" sldId="331"/>
            <ac:spMk id="14" creationId="{36B2CFC1-C934-420C-8E6F-D1DCBCE1C562}"/>
          </ac:spMkLst>
        </pc:spChg>
        <pc:graphicFrameChg chg="mod">
          <ac:chgData name="Polina Fatourou" userId="9fdd9880b05c9022" providerId="LiveId" clId="{43628918-548E-49BE-AA99-94382CC8CA9E}" dt="2021-06-16T08:03:41.160" v="19261" actId="1037"/>
          <ac:graphicFrameMkLst>
            <pc:docMk/>
            <pc:sldMk cId="3044619260" sldId="331"/>
            <ac:graphicFrameMk id="7" creationId="{BA1522C0-19AC-471F-978D-CDB19D35345B}"/>
          </ac:graphicFrameMkLst>
        </pc:graphicFrameChg>
      </pc:sldChg>
      <pc:sldChg chg="addSp delSp modSp add mod">
        <pc:chgData name="Polina Fatourou" userId="9fdd9880b05c9022" providerId="LiveId" clId="{43628918-548E-49BE-AA99-94382CC8CA9E}" dt="2021-06-16T08:05:27.730" v="19303" actId="167"/>
        <pc:sldMkLst>
          <pc:docMk/>
          <pc:sldMk cId="3825470004" sldId="332"/>
        </pc:sldMkLst>
        <pc:spChg chg="mod">
          <ac:chgData name="Polina Fatourou" userId="9fdd9880b05c9022" providerId="LiveId" clId="{43628918-548E-49BE-AA99-94382CC8CA9E}" dt="2021-06-16T06:39:57.444" v="18843" actId="1038"/>
          <ac:spMkLst>
            <pc:docMk/>
            <pc:sldMk cId="3825470004" sldId="332"/>
            <ac:spMk id="3" creationId="{B2B8597C-A262-456E-89C4-345BDBF05650}"/>
          </ac:spMkLst>
        </pc:spChg>
        <pc:spChg chg="add del mod">
          <ac:chgData name="Polina Fatourou" userId="9fdd9880b05c9022" providerId="LiveId" clId="{43628918-548E-49BE-AA99-94382CC8CA9E}" dt="2021-06-16T06:36:55.982" v="18705" actId="478"/>
          <ac:spMkLst>
            <pc:docMk/>
            <pc:sldMk cId="3825470004" sldId="332"/>
            <ac:spMk id="4" creationId="{4C7DA5E5-13E1-4AD4-B9F2-9D2A6AFD9939}"/>
          </ac:spMkLst>
        </pc:spChg>
        <pc:spChg chg="mod ord">
          <ac:chgData name="Polina Fatourou" userId="9fdd9880b05c9022" providerId="LiveId" clId="{43628918-548E-49BE-AA99-94382CC8CA9E}" dt="2021-06-16T08:05:27.730" v="19303" actId="167"/>
          <ac:spMkLst>
            <pc:docMk/>
            <pc:sldMk cId="3825470004" sldId="332"/>
            <ac:spMk id="5" creationId="{0380BA53-43FD-46FC-B4C1-05EEAE635714}"/>
          </ac:spMkLst>
        </pc:spChg>
        <pc:spChg chg="mod">
          <ac:chgData name="Polina Fatourou" userId="9fdd9880b05c9022" providerId="LiveId" clId="{43628918-548E-49BE-AA99-94382CC8CA9E}" dt="2021-06-16T06:39:57.444" v="18843" actId="1038"/>
          <ac:spMkLst>
            <pc:docMk/>
            <pc:sldMk cId="3825470004" sldId="332"/>
            <ac:spMk id="7" creationId="{B7D61634-499E-46CC-9E0C-6D027EDADC28}"/>
          </ac:spMkLst>
        </pc:spChg>
        <pc:spChg chg="add mod">
          <ac:chgData name="Polina Fatourou" userId="9fdd9880b05c9022" providerId="LiveId" clId="{43628918-548E-49BE-AA99-94382CC8CA9E}" dt="2021-06-16T06:37:04.974" v="18712" actId="20577"/>
          <ac:spMkLst>
            <pc:docMk/>
            <pc:sldMk cId="3825470004" sldId="332"/>
            <ac:spMk id="10" creationId="{D5DCEF93-8528-49C6-A792-17E7F0D45372}"/>
          </ac:spMkLst>
        </pc:spChg>
        <pc:spChg chg="del">
          <ac:chgData name="Polina Fatourou" userId="9fdd9880b05c9022" providerId="LiveId" clId="{43628918-548E-49BE-AA99-94382CC8CA9E}" dt="2021-06-16T06:36:46.970" v="18703" actId="478"/>
          <ac:spMkLst>
            <pc:docMk/>
            <pc:sldMk cId="3825470004" sldId="332"/>
            <ac:spMk id="11" creationId="{029EB7E2-258F-49C5-BDFD-275C1518744D}"/>
          </ac:spMkLst>
        </pc:spChg>
        <pc:spChg chg="del">
          <ac:chgData name="Polina Fatourou" userId="9fdd9880b05c9022" providerId="LiveId" clId="{43628918-548E-49BE-AA99-94382CC8CA9E}" dt="2021-06-16T06:36:46.970" v="18703" actId="478"/>
          <ac:spMkLst>
            <pc:docMk/>
            <pc:sldMk cId="3825470004" sldId="332"/>
            <ac:spMk id="12" creationId="{1931F38E-7707-435E-A2B8-B048290B9C99}"/>
          </ac:spMkLst>
        </pc:spChg>
        <pc:spChg chg="add mod">
          <ac:chgData name="Polina Fatourou" userId="9fdd9880b05c9022" providerId="LiveId" clId="{43628918-548E-49BE-AA99-94382CC8CA9E}" dt="2021-06-16T06:36:53.844" v="18704"/>
          <ac:spMkLst>
            <pc:docMk/>
            <pc:sldMk cId="3825470004" sldId="332"/>
            <ac:spMk id="13" creationId="{69FAD0CC-8B6B-4F18-9EE8-F171C27AC5BC}"/>
          </ac:spMkLst>
        </pc:spChg>
        <pc:graphicFrameChg chg="mod">
          <ac:chgData name="Polina Fatourou" userId="9fdd9880b05c9022" providerId="LiveId" clId="{43628918-548E-49BE-AA99-94382CC8CA9E}" dt="2021-06-16T08:04:46.122" v="19296" actId="167"/>
          <ac:graphicFrameMkLst>
            <pc:docMk/>
            <pc:sldMk cId="3825470004" sldId="332"/>
            <ac:graphicFrameMk id="23" creationId="{45E1A7AC-B268-4DCC-A0A2-F570CCD2945D}"/>
          </ac:graphicFrameMkLst>
        </pc:graphicFrameChg>
      </pc:sldChg>
      <pc:sldChg chg="modSp add mod">
        <pc:chgData name="Polina Fatourou" userId="9fdd9880b05c9022" providerId="LiveId" clId="{43628918-548E-49BE-AA99-94382CC8CA9E}" dt="2021-06-16T07:10:33.059" v="18913" actId="404"/>
        <pc:sldMkLst>
          <pc:docMk/>
          <pc:sldMk cId="2365101045" sldId="333"/>
        </pc:sldMkLst>
        <pc:spChg chg="mod">
          <ac:chgData name="Polina Fatourou" userId="9fdd9880b05c9022" providerId="LiveId" clId="{43628918-548E-49BE-AA99-94382CC8CA9E}" dt="2021-06-16T07:10:33.059" v="18913" actId="404"/>
          <ac:spMkLst>
            <pc:docMk/>
            <pc:sldMk cId="2365101045" sldId="333"/>
            <ac:spMk id="2" creationId="{D281305A-E5A1-43BB-B1C2-B289F3FFDAAD}"/>
          </ac:spMkLst>
        </pc:spChg>
        <pc:spChg chg="mod">
          <ac:chgData name="Polina Fatourou" userId="9fdd9880b05c9022" providerId="LiveId" clId="{43628918-548E-49BE-AA99-94382CC8CA9E}" dt="2021-06-16T06:53:36.349" v="18869"/>
          <ac:spMkLst>
            <pc:docMk/>
            <pc:sldMk cId="2365101045" sldId="333"/>
            <ac:spMk id="11" creationId="{ADD2AA78-C63A-4963-B1C0-B9E9D44DCCF5}"/>
          </ac:spMkLst>
        </pc:spChg>
        <pc:graphicFrameChg chg="mod">
          <ac:chgData name="Polina Fatourou" userId="9fdd9880b05c9022" providerId="LiveId" clId="{43628918-548E-49BE-AA99-94382CC8CA9E}" dt="2021-06-16T07:08:06.134" v="18898"/>
          <ac:graphicFrameMkLst>
            <pc:docMk/>
            <pc:sldMk cId="2365101045" sldId="333"/>
            <ac:graphicFrameMk id="23" creationId="{45E1A7AC-B268-4DCC-A0A2-F570CCD2945D}"/>
          </ac:graphicFrameMkLst>
        </pc:graphicFrameChg>
      </pc:sldChg>
      <pc:sldChg chg="addSp delSp modSp add mod modAnim">
        <pc:chgData name="Polina Fatourou" userId="9fdd9880b05c9022" providerId="LiveId" clId="{43628918-548E-49BE-AA99-94382CC8CA9E}" dt="2021-06-16T08:06:29.584" v="19311" actId="27918"/>
        <pc:sldMkLst>
          <pc:docMk/>
          <pc:sldMk cId="3823274697" sldId="334"/>
        </pc:sldMkLst>
        <pc:spChg chg="add del mod">
          <ac:chgData name="Polina Fatourou" userId="9fdd9880b05c9022" providerId="LiveId" clId="{43628918-548E-49BE-AA99-94382CC8CA9E}" dt="2021-06-16T07:39:25.313" v="18920" actId="478"/>
          <ac:spMkLst>
            <pc:docMk/>
            <pc:sldMk cId="3823274697" sldId="334"/>
            <ac:spMk id="3" creationId="{4B47FFAA-C767-4C9D-A9C5-F9E55F5D0895}"/>
          </ac:spMkLst>
        </pc:spChg>
        <pc:spChg chg="add mod">
          <ac:chgData name="Polina Fatourou" userId="9fdd9880b05c9022" providerId="LiveId" clId="{43628918-548E-49BE-AA99-94382CC8CA9E}" dt="2021-06-16T07:49:37.940" v="19164" actId="20577"/>
          <ac:spMkLst>
            <pc:docMk/>
            <pc:sldMk cId="3823274697" sldId="334"/>
            <ac:spMk id="9" creationId="{EF38A0DB-3A88-4EFE-AA84-9FF0F0DA62C3}"/>
          </ac:spMkLst>
        </pc:spChg>
        <pc:spChg chg="add mod ord">
          <ac:chgData name="Polina Fatourou" userId="9fdd9880b05c9022" providerId="LiveId" clId="{43628918-548E-49BE-AA99-94382CC8CA9E}" dt="2021-06-16T08:06:21.066" v="19309" actId="167"/>
          <ac:spMkLst>
            <pc:docMk/>
            <pc:sldMk cId="3823274697" sldId="334"/>
            <ac:spMk id="11" creationId="{0D31C6E4-6A25-4FDB-9BC4-C068E00D05FA}"/>
          </ac:spMkLst>
        </pc:spChg>
        <pc:spChg chg="add mod ord">
          <ac:chgData name="Polina Fatourou" userId="9fdd9880b05c9022" providerId="LiveId" clId="{43628918-548E-49BE-AA99-94382CC8CA9E}" dt="2021-06-16T08:06:21.066" v="19309" actId="167"/>
          <ac:spMkLst>
            <pc:docMk/>
            <pc:sldMk cId="3823274697" sldId="334"/>
            <ac:spMk id="12" creationId="{1C30BA9A-25CC-401F-8A74-2F168FA8E888}"/>
          </ac:spMkLst>
        </pc:spChg>
        <pc:spChg chg="del">
          <ac:chgData name="Polina Fatourou" userId="9fdd9880b05c9022" providerId="LiveId" clId="{43628918-548E-49BE-AA99-94382CC8CA9E}" dt="2021-06-16T07:39:19.035" v="18918" actId="478"/>
          <ac:spMkLst>
            <pc:docMk/>
            <pc:sldMk cId="3823274697" sldId="334"/>
            <ac:spMk id="24" creationId="{BE7F46E2-5F32-409B-B3E6-1E1F59B07EA3}"/>
          </ac:spMkLst>
        </pc:spChg>
        <pc:graphicFrameChg chg="add mod">
          <ac:chgData name="Polina Fatourou" userId="9fdd9880b05c9022" providerId="LiveId" clId="{43628918-548E-49BE-AA99-94382CC8CA9E}" dt="2021-06-16T07:46:27.797" v="19026" actId="1038"/>
          <ac:graphicFrameMkLst>
            <pc:docMk/>
            <pc:sldMk cId="3823274697" sldId="334"/>
            <ac:graphicFrameMk id="10" creationId="{DE2B936A-BF21-40B1-98A8-221346ED83EE}"/>
          </ac:graphicFrameMkLst>
        </pc:graphicFrameChg>
        <pc:graphicFrameChg chg="mod">
          <ac:chgData name="Polina Fatourou" userId="9fdd9880b05c9022" providerId="LiveId" clId="{43628918-548E-49BE-AA99-94382CC8CA9E}" dt="2021-06-16T07:45:11.501" v="18987" actId="113"/>
          <ac:graphicFrameMkLst>
            <pc:docMk/>
            <pc:sldMk cId="3823274697" sldId="334"/>
            <ac:graphicFrameMk id="23" creationId="{1D95C09A-260A-4B7E-A84B-E76214FC23AA}"/>
          </ac:graphicFrameMkLst>
        </pc:graphicFrameChg>
        <pc:graphicFrameChg chg="del">
          <ac:chgData name="Polina Fatourou" userId="9fdd9880b05c9022" providerId="LiveId" clId="{43628918-548E-49BE-AA99-94382CC8CA9E}" dt="2021-06-16T07:44:55.442" v="18976" actId="478"/>
          <ac:graphicFrameMkLst>
            <pc:docMk/>
            <pc:sldMk cId="3823274697" sldId="334"/>
            <ac:graphicFrameMk id="26" creationId="{C3252A80-B1B8-4F06-A457-BFEB142A269F}"/>
          </ac:graphicFrameMkLst>
        </pc:graphicFrameChg>
      </pc:sldChg>
      <pc:sldChg chg="addSp delSp modSp add mod">
        <pc:chgData name="Polina Fatourou" userId="9fdd9880b05c9022" providerId="LiveId" clId="{43628918-548E-49BE-AA99-94382CC8CA9E}" dt="2021-06-16T08:40:47.376" v="19492" actId="1076"/>
        <pc:sldMkLst>
          <pc:docMk/>
          <pc:sldMk cId="1590465196" sldId="335"/>
        </pc:sldMkLst>
        <pc:spChg chg="del">
          <ac:chgData name="Polina Fatourou" userId="9fdd9880b05c9022" providerId="LiveId" clId="{43628918-548E-49BE-AA99-94382CC8CA9E}" dt="2021-06-16T08:37:01.670" v="19414" actId="478"/>
          <ac:spMkLst>
            <pc:docMk/>
            <pc:sldMk cId="1590465196" sldId="335"/>
            <ac:spMk id="2" creationId="{95D9E894-36F2-4A6C-B3B6-EEF6A9A225A7}"/>
          </ac:spMkLst>
        </pc:spChg>
        <pc:spChg chg="add del mod">
          <ac:chgData name="Polina Fatourou" userId="9fdd9880b05c9022" providerId="LiveId" clId="{43628918-548E-49BE-AA99-94382CC8CA9E}" dt="2021-06-16T08:37:04.059" v="19415" actId="478"/>
          <ac:spMkLst>
            <pc:docMk/>
            <pc:sldMk cId="1590465196" sldId="335"/>
            <ac:spMk id="4" creationId="{62173D44-F893-4855-A4A2-42FFC934D893}"/>
          </ac:spMkLst>
        </pc:spChg>
        <pc:spChg chg="mod">
          <ac:chgData name="Polina Fatourou" userId="9fdd9880b05c9022" providerId="LiveId" clId="{43628918-548E-49BE-AA99-94382CC8CA9E}" dt="2021-06-16T08:37:59.035" v="19468" actId="20577"/>
          <ac:spMkLst>
            <pc:docMk/>
            <pc:sldMk cId="1590465196" sldId="335"/>
            <ac:spMk id="8" creationId="{D83A616A-5EA7-4881-B349-74B0EB463BC8}"/>
          </ac:spMkLst>
        </pc:spChg>
        <pc:spChg chg="mod">
          <ac:chgData name="Polina Fatourou" userId="9fdd9880b05c9022" providerId="LiveId" clId="{43628918-548E-49BE-AA99-94382CC8CA9E}" dt="2021-06-16T08:38:00.710" v="19469" actId="20577"/>
          <ac:spMkLst>
            <pc:docMk/>
            <pc:sldMk cId="1590465196" sldId="335"/>
            <ac:spMk id="10" creationId="{FAD54980-936F-4A44-8B63-64881B637C43}"/>
          </ac:spMkLst>
        </pc:spChg>
        <pc:spChg chg="mod">
          <ac:chgData name="Polina Fatourou" userId="9fdd9880b05c9022" providerId="LiveId" clId="{43628918-548E-49BE-AA99-94382CC8CA9E}" dt="2021-06-16T08:37:45.313" v="19461"/>
          <ac:spMkLst>
            <pc:docMk/>
            <pc:sldMk cId="1590465196" sldId="335"/>
            <ac:spMk id="12" creationId="{62D0D10B-0B9A-4B5F-BEE6-588F9DCCD57E}"/>
          </ac:spMkLst>
        </pc:spChg>
        <pc:spChg chg="add mod">
          <ac:chgData name="Polina Fatourou" userId="9fdd9880b05c9022" providerId="LiveId" clId="{43628918-548E-49BE-AA99-94382CC8CA9E}" dt="2021-06-16T08:40:47.376" v="19492" actId="1076"/>
          <ac:spMkLst>
            <pc:docMk/>
            <pc:sldMk cId="1590465196" sldId="335"/>
            <ac:spMk id="15" creationId="{39CD5F6F-D1C7-4628-87E0-A3DFD37B5EEE}"/>
          </ac:spMkLst>
        </pc:spChg>
      </pc:sldChg>
      <pc:sldChg chg="modSp new mod">
        <pc:chgData name="Polina Fatourou" userId="9fdd9880b05c9022" providerId="LiveId" clId="{43628918-548E-49BE-AA99-94382CC8CA9E}" dt="2021-06-16T10:00:25.123" v="19823" actId="20577"/>
        <pc:sldMkLst>
          <pc:docMk/>
          <pc:sldMk cId="768716386" sldId="336"/>
        </pc:sldMkLst>
        <pc:spChg chg="mod">
          <ac:chgData name="Polina Fatourou" userId="9fdd9880b05c9022" providerId="LiveId" clId="{43628918-548E-49BE-AA99-94382CC8CA9E}" dt="2021-06-16T10:00:25.123" v="19823" actId="20577"/>
          <ac:spMkLst>
            <pc:docMk/>
            <pc:sldMk cId="768716386" sldId="336"/>
            <ac:spMk id="2" creationId="{E77EC2FC-7393-47B4-8F8B-6DB8BC67C009}"/>
          </ac:spMkLst>
        </pc:spChg>
      </pc:sldChg>
      <pc:sldMasterChg chg="setBg modSldLayout">
        <pc:chgData name="Polina Fatourou" userId="9fdd9880b05c9022" providerId="LiveId" clId="{43628918-548E-49BE-AA99-94382CC8CA9E}" dt="2021-06-04T07:23:01.810" v="1062"/>
        <pc:sldMasterMkLst>
          <pc:docMk/>
          <pc:sldMasterMk cId="850848110" sldId="2147483701"/>
        </pc:sldMasterMkLst>
        <pc:sldLayoutChg chg="setBg">
          <pc:chgData name="Polina Fatourou" userId="9fdd9880b05c9022" providerId="LiveId" clId="{43628918-548E-49BE-AA99-94382CC8CA9E}" dt="2021-06-04T07:23:01.810" v="1062"/>
          <pc:sldLayoutMkLst>
            <pc:docMk/>
            <pc:sldMasterMk cId="850848110" sldId="2147483701"/>
            <pc:sldLayoutMk cId="2671233449" sldId="2147483702"/>
          </pc:sldLayoutMkLst>
        </pc:sldLayoutChg>
        <pc:sldLayoutChg chg="setBg">
          <pc:chgData name="Polina Fatourou" userId="9fdd9880b05c9022" providerId="LiveId" clId="{43628918-548E-49BE-AA99-94382CC8CA9E}" dt="2021-06-04T07:23:01.810" v="1062"/>
          <pc:sldLayoutMkLst>
            <pc:docMk/>
            <pc:sldMasterMk cId="850848110" sldId="2147483701"/>
            <pc:sldLayoutMk cId="525124603" sldId="2147483703"/>
          </pc:sldLayoutMkLst>
        </pc:sldLayoutChg>
        <pc:sldLayoutChg chg="setBg">
          <pc:chgData name="Polina Fatourou" userId="9fdd9880b05c9022" providerId="LiveId" clId="{43628918-548E-49BE-AA99-94382CC8CA9E}" dt="2021-06-04T07:23:01.810" v="1062"/>
          <pc:sldLayoutMkLst>
            <pc:docMk/>
            <pc:sldMasterMk cId="850848110" sldId="2147483701"/>
            <pc:sldLayoutMk cId="337396332" sldId="2147483704"/>
          </pc:sldLayoutMkLst>
        </pc:sldLayoutChg>
        <pc:sldLayoutChg chg="setBg">
          <pc:chgData name="Polina Fatourou" userId="9fdd9880b05c9022" providerId="LiveId" clId="{43628918-548E-49BE-AA99-94382CC8CA9E}" dt="2021-06-04T07:23:01.810" v="1062"/>
          <pc:sldLayoutMkLst>
            <pc:docMk/>
            <pc:sldMasterMk cId="850848110" sldId="2147483701"/>
            <pc:sldLayoutMk cId="890514739" sldId="2147483705"/>
          </pc:sldLayoutMkLst>
        </pc:sldLayoutChg>
        <pc:sldLayoutChg chg="setBg">
          <pc:chgData name="Polina Fatourou" userId="9fdd9880b05c9022" providerId="LiveId" clId="{43628918-548E-49BE-AA99-94382CC8CA9E}" dt="2021-06-04T07:23:01.810" v="1062"/>
          <pc:sldLayoutMkLst>
            <pc:docMk/>
            <pc:sldMasterMk cId="850848110" sldId="2147483701"/>
            <pc:sldLayoutMk cId="2553425827" sldId="2147483706"/>
          </pc:sldLayoutMkLst>
        </pc:sldLayoutChg>
        <pc:sldLayoutChg chg="setBg">
          <pc:chgData name="Polina Fatourou" userId="9fdd9880b05c9022" providerId="LiveId" clId="{43628918-548E-49BE-AA99-94382CC8CA9E}" dt="2021-06-04T07:23:01.810" v="1062"/>
          <pc:sldLayoutMkLst>
            <pc:docMk/>
            <pc:sldMasterMk cId="850848110" sldId="2147483701"/>
            <pc:sldLayoutMk cId="2382689778" sldId="2147483707"/>
          </pc:sldLayoutMkLst>
        </pc:sldLayoutChg>
        <pc:sldLayoutChg chg="setBg">
          <pc:chgData name="Polina Fatourou" userId="9fdd9880b05c9022" providerId="LiveId" clId="{43628918-548E-49BE-AA99-94382CC8CA9E}" dt="2021-06-04T07:23:01.810" v="1062"/>
          <pc:sldLayoutMkLst>
            <pc:docMk/>
            <pc:sldMasterMk cId="850848110" sldId="2147483701"/>
            <pc:sldLayoutMk cId="708892232" sldId="2147483708"/>
          </pc:sldLayoutMkLst>
        </pc:sldLayoutChg>
        <pc:sldLayoutChg chg="setBg">
          <pc:chgData name="Polina Fatourou" userId="9fdd9880b05c9022" providerId="LiveId" clId="{43628918-548E-49BE-AA99-94382CC8CA9E}" dt="2021-06-04T07:23:01.810" v="1062"/>
          <pc:sldLayoutMkLst>
            <pc:docMk/>
            <pc:sldMasterMk cId="850848110" sldId="2147483701"/>
            <pc:sldLayoutMk cId="1640962714" sldId="2147483709"/>
          </pc:sldLayoutMkLst>
        </pc:sldLayoutChg>
        <pc:sldLayoutChg chg="setBg">
          <pc:chgData name="Polina Fatourou" userId="9fdd9880b05c9022" providerId="LiveId" clId="{43628918-548E-49BE-AA99-94382CC8CA9E}" dt="2021-06-04T07:23:01.810" v="1062"/>
          <pc:sldLayoutMkLst>
            <pc:docMk/>
            <pc:sldMasterMk cId="850848110" sldId="2147483701"/>
            <pc:sldLayoutMk cId="2763952432" sldId="2147483710"/>
          </pc:sldLayoutMkLst>
        </pc:sldLayoutChg>
        <pc:sldLayoutChg chg="setBg">
          <pc:chgData name="Polina Fatourou" userId="9fdd9880b05c9022" providerId="LiveId" clId="{43628918-548E-49BE-AA99-94382CC8CA9E}" dt="2021-06-04T07:23:01.810" v="1062"/>
          <pc:sldLayoutMkLst>
            <pc:docMk/>
            <pc:sldMasterMk cId="850848110" sldId="2147483701"/>
            <pc:sldLayoutMk cId="3405583104" sldId="2147483711"/>
          </pc:sldLayoutMkLst>
        </pc:sldLayoutChg>
        <pc:sldLayoutChg chg="setBg">
          <pc:chgData name="Polina Fatourou" userId="9fdd9880b05c9022" providerId="LiveId" clId="{43628918-548E-49BE-AA99-94382CC8CA9E}" dt="2021-06-04T07:23:01.810" v="1062"/>
          <pc:sldLayoutMkLst>
            <pc:docMk/>
            <pc:sldMasterMk cId="850848110" sldId="2147483701"/>
            <pc:sldLayoutMk cId="133964851" sldId="2147483712"/>
          </pc:sldLayoutMkLst>
        </pc:sldLayoutChg>
      </pc:sldMasterChg>
    </pc:docChg>
  </pc:docChgLst>
  <pc:docChgLst>
    <pc:chgData name="Polina Fatourou" userId="9fdd9880b05c9022" providerId="LiveId" clId="{19ACEC46-44A9-4902-8F46-09B5A3076933}"/>
    <pc:docChg chg="custSel addSld modSld">
      <pc:chgData name="Polina Fatourou" userId="9fdd9880b05c9022" providerId="LiveId" clId="{19ACEC46-44A9-4902-8F46-09B5A3076933}" dt="2021-06-12T07:04:22.851" v="455" actId="27918"/>
      <pc:docMkLst>
        <pc:docMk/>
      </pc:docMkLst>
      <pc:sldChg chg="modSp">
        <pc:chgData name="Polina Fatourou" userId="9fdd9880b05c9022" providerId="LiveId" clId="{19ACEC46-44A9-4902-8F46-09B5A3076933}" dt="2021-06-12T06:47:50.381" v="55" actId="20577"/>
        <pc:sldMkLst>
          <pc:docMk/>
          <pc:sldMk cId="1189358253" sldId="300"/>
        </pc:sldMkLst>
        <pc:graphicFrameChg chg="mod">
          <ac:chgData name="Polina Fatourou" userId="9fdd9880b05c9022" providerId="LiveId" clId="{19ACEC46-44A9-4902-8F46-09B5A3076933}" dt="2021-06-12T06:47:50.381" v="55" actId="20577"/>
          <ac:graphicFrameMkLst>
            <pc:docMk/>
            <pc:sldMk cId="1189358253" sldId="300"/>
            <ac:graphicFrameMk id="3" creationId="{A337B673-0A0B-4BE6-9067-C2324B619309}"/>
          </ac:graphicFrameMkLst>
        </pc:graphicFrameChg>
      </pc:sldChg>
      <pc:sldChg chg="addCm modCm">
        <pc:chgData name="Polina Fatourou" userId="9fdd9880b05c9022" providerId="LiveId" clId="{19ACEC46-44A9-4902-8F46-09B5A3076933}" dt="2021-06-12T06:37:59.200" v="16" actId="1589"/>
        <pc:sldMkLst>
          <pc:docMk/>
          <pc:sldMk cId="3148747823" sldId="301"/>
        </pc:sldMkLst>
      </pc:sldChg>
      <pc:sldChg chg="mod modShow addCm modCm">
        <pc:chgData name="Polina Fatourou" userId="9fdd9880b05c9022" providerId="LiveId" clId="{19ACEC46-44A9-4902-8F46-09B5A3076933}" dt="2021-06-12T06:03:10.132" v="6" actId="729"/>
        <pc:sldMkLst>
          <pc:docMk/>
          <pc:sldMk cId="2596883260" sldId="302"/>
        </pc:sldMkLst>
      </pc:sldChg>
      <pc:sldChg chg="mod modShow">
        <pc:chgData name="Polina Fatourou" userId="9fdd9880b05c9022" providerId="LiveId" clId="{19ACEC46-44A9-4902-8F46-09B5A3076933}" dt="2021-06-12T06:04:04.871" v="7" actId="729"/>
        <pc:sldMkLst>
          <pc:docMk/>
          <pc:sldMk cId="1117551905" sldId="303"/>
        </pc:sldMkLst>
      </pc:sldChg>
      <pc:sldChg chg="addCm modCm">
        <pc:chgData name="Polina Fatourou" userId="9fdd9880b05c9022" providerId="LiveId" clId="{19ACEC46-44A9-4902-8F46-09B5A3076933}" dt="2021-06-12T06:02:17.976" v="3"/>
        <pc:sldMkLst>
          <pc:docMk/>
          <pc:sldMk cId="2681881681" sldId="307"/>
        </pc:sldMkLst>
      </pc:sldChg>
      <pc:sldChg chg="modNotesTx">
        <pc:chgData name="Polina Fatourou" userId="9fdd9880b05c9022" providerId="LiveId" clId="{19ACEC46-44A9-4902-8F46-09B5A3076933}" dt="2021-06-12T06:42:00.203" v="17" actId="20577"/>
        <pc:sldMkLst>
          <pc:docMk/>
          <pc:sldMk cId="135601779" sldId="308"/>
        </pc:sldMkLst>
      </pc:sldChg>
      <pc:sldChg chg="mod">
        <pc:chgData name="Polina Fatourou" userId="9fdd9880b05c9022" providerId="LiveId" clId="{19ACEC46-44A9-4902-8F46-09B5A3076933}" dt="2021-06-12T07:04:22.851" v="455" actId="27918"/>
        <pc:sldMkLst>
          <pc:docMk/>
          <pc:sldMk cId="3832232240" sldId="315"/>
        </pc:sldMkLst>
      </pc:sldChg>
      <pc:sldChg chg="addCm modCm">
        <pc:chgData name="Polina Fatourou" userId="9fdd9880b05c9022" providerId="LiveId" clId="{19ACEC46-44A9-4902-8F46-09B5A3076933}" dt="2021-06-12T06:13:27.522" v="15"/>
        <pc:sldMkLst>
          <pc:docMk/>
          <pc:sldMk cId="1230154046" sldId="316"/>
        </pc:sldMkLst>
      </pc:sldChg>
      <pc:sldChg chg="addCm modCm">
        <pc:chgData name="Polina Fatourou" userId="9fdd9880b05c9022" providerId="LiveId" clId="{19ACEC46-44A9-4902-8F46-09B5A3076933}" dt="2021-06-12T06:09:30.817" v="10"/>
        <pc:sldMkLst>
          <pc:docMk/>
          <pc:sldMk cId="3135760475" sldId="322"/>
        </pc:sldMkLst>
      </pc:sldChg>
      <pc:sldChg chg="modSp mod">
        <pc:chgData name="Polina Fatourou" userId="9fdd9880b05c9022" providerId="LiveId" clId="{19ACEC46-44A9-4902-8F46-09B5A3076933}" dt="2021-06-12T06:09:43.895" v="11" actId="167"/>
        <pc:sldMkLst>
          <pc:docMk/>
          <pc:sldMk cId="242975102" sldId="323"/>
        </pc:sldMkLst>
        <pc:spChg chg="ord">
          <ac:chgData name="Polina Fatourou" userId="9fdd9880b05c9022" providerId="LiveId" clId="{19ACEC46-44A9-4902-8F46-09B5A3076933}" dt="2021-06-12T06:09:43.895" v="11" actId="167"/>
          <ac:spMkLst>
            <pc:docMk/>
            <pc:sldMk cId="242975102" sldId="323"/>
            <ac:spMk id="5" creationId="{0380BA53-43FD-46FC-B4C1-05EEAE635714}"/>
          </ac:spMkLst>
        </pc:spChg>
      </pc:sldChg>
      <pc:sldChg chg="modSp mod">
        <pc:chgData name="Polina Fatourou" userId="9fdd9880b05c9022" providerId="LiveId" clId="{19ACEC46-44A9-4902-8F46-09B5A3076933}" dt="2021-06-12T06:06:25.801" v="8" actId="167"/>
        <pc:sldMkLst>
          <pc:docMk/>
          <pc:sldMk cId="3996297978" sldId="324"/>
        </pc:sldMkLst>
        <pc:spChg chg="ord">
          <ac:chgData name="Polina Fatourou" userId="9fdd9880b05c9022" providerId="LiveId" clId="{19ACEC46-44A9-4902-8F46-09B5A3076933}" dt="2021-06-12T06:06:25.801" v="8" actId="167"/>
          <ac:spMkLst>
            <pc:docMk/>
            <pc:sldMk cId="3996297978" sldId="324"/>
            <ac:spMk id="5" creationId="{0380BA53-43FD-46FC-B4C1-05EEAE635714}"/>
          </ac:spMkLst>
        </pc:spChg>
      </pc:sldChg>
      <pc:sldChg chg="modSp">
        <pc:chgData name="Polina Fatourou" userId="9fdd9880b05c9022" providerId="LiveId" clId="{19ACEC46-44A9-4902-8F46-09B5A3076933}" dt="2021-06-12T06:10:01.137" v="13" actId="113"/>
        <pc:sldMkLst>
          <pc:docMk/>
          <pc:sldMk cId="3119120575" sldId="325"/>
        </pc:sldMkLst>
        <pc:graphicFrameChg chg="mod">
          <ac:chgData name="Polina Fatourou" userId="9fdd9880b05c9022" providerId="LiveId" clId="{19ACEC46-44A9-4902-8F46-09B5A3076933}" dt="2021-06-12T06:10:00.123" v="12" actId="113"/>
          <ac:graphicFrameMkLst>
            <pc:docMk/>
            <pc:sldMk cId="3119120575" sldId="325"/>
            <ac:graphicFrameMk id="23" creationId="{1D95C09A-260A-4B7E-A84B-E76214FC23AA}"/>
          </ac:graphicFrameMkLst>
        </pc:graphicFrameChg>
        <pc:graphicFrameChg chg="mod">
          <ac:chgData name="Polina Fatourou" userId="9fdd9880b05c9022" providerId="LiveId" clId="{19ACEC46-44A9-4902-8F46-09B5A3076933}" dt="2021-06-12T06:10:01.137" v="13" actId="113"/>
          <ac:graphicFrameMkLst>
            <pc:docMk/>
            <pc:sldMk cId="3119120575" sldId="325"/>
            <ac:graphicFrameMk id="26" creationId="{C3252A80-B1B8-4F06-A457-BFEB142A269F}"/>
          </ac:graphicFrameMkLst>
        </pc:graphicFrameChg>
      </pc:sldChg>
      <pc:sldChg chg="delSp modSp add mod delAnim">
        <pc:chgData name="Polina Fatourou" userId="9fdd9880b05c9022" providerId="LiveId" clId="{19ACEC46-44A9-4902-8F46-09B5A3076933}" dt="2021-06-12T06:50:32.827" v="442" actId="20577"/>
        <pc:sldMkLst>
          <pc:docMk/>
          <pc:sldMk cId="2821200583" sldId="328"/>
        </pc:sldMkLst>
        <pc:spChg chg="mod">
          <ac:chgData name="Polina Fatourou" userId="9fdd9880b05c9022" providerId="LiveId" clId="{19ACEC46-44A9-4902-8F46-09B5A3076933}" dt="2021-06-12T06:50:32.827" v="442" actId="20577"/>
          <ac:spMkLst>
            <pc:docMk/>
            <pc:sldMk cId="2821200583" sldId="328"/>
            <ac:spMk id="12" creationId="{62D0D10B-0B9A-4B5F-BEE6-588F9DCCD57E}"/>
          </ac:spMkLst>
        </pc:spChg>
        <pc:graphicFrameChg chg="del">
          <ac:chgData name="Polina Fatourou" userId="9fdd9880b05c9022" providerId="LiveId" clId="{19ACEC46-44A9-4902-8F46-09B5A3076933}" dt="2021-06-12T06:48:58.306" v="57" actId="478"/>
          <ac:graphicFrameMkLst>
            <pc:docMk/>
            <pc:sldMk cId="2821200583" sldId="328"/>
            <ac:graphicFrameMk id="3" creationId="{A337B673-0A0B-4BE6-9067-C2324B619309}"/>
          </ac:graphicFrameMkLst>
        </pc:graphicFrameChg>
      </pc:sldChg>
    </pc:docChg>
  </pc:docChgLst>
  <pc:docChgLst>
    <pc:chgData name="Polina Fatourou" userId="9fdd9880b05c9022" providerId="Windows Live" clId="Web-{A7359ABA-CC87-4B6C-9460-564AFD0C829E}"/>
    <pc:docChg chg="modSld">
      <pc:chgData name="Polina Fatourou" userId="9fdd9880b05c9022" providerId="Windows Live" clId="Web-{A7359ABA-CC87-4B6C-9460-564AFD0C829E}" dt="2021-06-29T08:08:37.915" v="0" actId="20577"/>
      <pc:docMkLst>
        <pc:docMk/>
      </pc:docMkLst>
      <pc:sldChg chg="modSp">
        <pc:chgData name="Polina Fatourou" userId="9fdd9880b05c9022" providerId="Windows Live" clId="Web-{A7359ABA-CC87-4B6C-9460-564AFD0C829E}" dt="2021-06-29T08:08:37.915" v="0" actId="20577"/>
        <pc:sldMkLst>
          <pc:docMk/>
          <pc:sldMk cId="2269309252" sldId="317"/>
        </pc:sldMkLst>
        <pc:spChg chg="mod">
          <ac:chgData name="Polina Fatourou" userId="9fdd9880b05c9022" providerId="Windows Live" clId="Web-{A7359ABA-CC87-4B6C-9460-564AFD0C829E}" dt="2021-06-29T08:08:37.915" v="0" actId="20577"/>
          <ac:spMkLst>
            <pc:docMk/>
            <pc:sldMk cId="2269309252" sldId="317"/>
            <ac:spMk id="2" creationId="{D281305A-E5A1-43BB-B1C2-B289F3FFDAAD}"/>
          </ac:spMkLst>
        </pc:spChg>
      </pc:sldChg>
    </pc:docChg>
  </pc:docChgLst>
  <pc:docChgLst>
    <pc:chgData name="Polina Fatourou" userId="9fdd9880b05c9022" providerId="LiveId" clId="{1223D2D9-FAFE-4221-BD37-980CF84EA2C5}"/>
    <pc:docChg chg="undo custSel mod addSld delSld modSld sldOrd delSection modSection">
      <pc:chgData name="Polina Fatourou" userId="9fdd9880b05c9022" providerId="LiveId" clId="{1223D2D9-FAFE-4221-BD37-980CF84EA2C5}" dt="2021-06-03T09:22:27.947" v="84" actId="2696"/>
      <pc:docMkLst>
        <pc:docMk/>
      </pc:docMkLst>
      <pc:sldChg chg="del">
        <pc:chgData name="Polina Fatourou" userId="9fdd9880b05c9022" providerId="LiveId" clId="{1223D2D9-FAFE-4221-BD37-980CF84EA2C5}" dt="2021-06-03T09:02:02.162" v="36" actId="2696"/>
        <pc:sldMkLst>
          <pc:docMk/>
          <pc:sldMk cId="603850861" sldId="256"/>
        </pc:sldMkLst>
      </pc:sldChg>
      <pc:sldChg chg="addSp delSp modSp">
        <pc:chgData name="Polina Fatourou" userId="9fdd9880b05c9022" providerId="LiveId" clId="{1223D2D9-FAFE-4221-BD37-980CF84EA2C5}" dt="2021-06-03T09:22:22.066" v="83" actId="207"/>
        <pc:sldMkLst>
          <pc:docMk/>
          <pc:sldMk cId="1505607350" sldId="260"/>
        </pc:sldMkLst>
        <pc:spChg chg="del">
          <ac:chgData name="Polina Fatourou" userId="9fdd9880b05c9022" providerId="LiveId" clId="{1223D2D9-FAFE-4221-BD37-980CF84EA2C5}" dt="2021-06-03T09:01:24.218" v="1" actId="478"/>
          <ac:spMkLst>
            <pc:docMk/>
            <pc:sldMk cId="1505607350" sldId="260"/>
            <ac:spMk id="2" creationId="{0767B208-FA7F-43F1-B9C8-28D719346425}"/>
          </ac:spMkLst>
        </pc:spChg>
        <pc:spChg chg="mod">
          <ac:chgData name="Polina Fatourou" userId="9fdd9880b05c9022" providerId="LiveId" clId="{1223D2D9-FAFE-4221-BD37-980CF84EA2C5}" dt="2021-06-03T09:22:22.066" v="83" actId="207"/>
          <ac:spMkLst>
            <pc:docMk/>
            <pc:sldMk cId="1505607350" sldId="260"/>
            <ac:spMk id="5" creationId="{66C724F6-BCD8-48C4-B0C6-EBA1F282A92B}"/>
          </ac:spMkLst>
        </pc:spChg>
        <pc:spChg chg="del">
          <ac:chgData name="Polina Fatourou" userId="9fdd9880b05c9022" providerId="LiveId" clId="{1223D2D9-FAFE-4221-BD37-980CF84EA2C5}" dt="2021-06-03T09:01:34.737" v="5" actId="478"/>
          <ac:spMkLst>
            <pc:docMk/>
            <pc:sldMk cId="1505607350" sldId="260"/>
            <ac:spMk id="8" creationId="{6FBF9803-3D3F-4231-8691-8F381C78EE27}"/>
          </ac:spMkLst>
        </pc:spChg>
        <pc:spChg chg="del">
          <ac:chgData name="Polina Fatourou" userId="9fdd9880b05c9022" providerId="LiveId" clId="{1223D2D9-FAFE-4221-BD37-980CF84EA2C5}" dt="2021-06-03T09:01:34.737" v="5" actId="478"/>
          <ac:spMkLst>
            <pc:docMk/>
            <pc:sldMk cId="1505607350" sldId="260"/>
            <ac:spMk id="10" creationId="{5D41967B-195C-4173-B78F-56B1BF0FA4EE}"/>
          </ac:spMkLst>
        </pc:spChg>
        <pc:spChg chg="del">
          <ac:chgData name="Polina Fatourou" userId="9fdd9880b05c9022" providerId="LiveId" clId="{1223D2D9-FAFE-4221-BD37-980CF84EA2C5}" dt="2021-06-03T09:01:34.737" v="5" actId="478"/>
          <ac:spMkLst>
            <pc:docMk/>
            <pc:sldMk cId="1505607350" sldId="260"/>
            <ac:spMk id="11" creationId="{42CA8CBE-82E2-492C-9DF2-C4F60AC35F16}"/>
          </ac:spMkLst>
        </pc:spChg>
        <pc:spChg chg="del">
          <ac:chgData name="Polina Fatourou" userId="9fdd9880b05c9022" providerId="LiveId" clId="{1223D2D9-FAFE-4221-BD37-980CF84EA2C5}" dt="2021-06-03T09:01:36.863" v="6" actId="478"/>
          <ac:spMkLst>
            <pc:docMk/>
            <pc:sldMk cId="1505607350" sldId="260"/>
            <ac:spMk id="12" creationId="{609644F5-3C0A-4D26-9F73-0A02C887D1E5}"/>
          </ac:spMkLst>
        </pc:spChg>
        <pc:spChg chg="add">
          <ac:chgData name="Polina Fatourou" userId="9fdd9880b05c9022" providerId="LiveId" clId="{1223D2D9-FAFE-4221-BD37-980CF84EA2C5}" dt="2021-06-03T09:21:20.251" v="69"/>
          <ac:spMkLst>
            <pc:docMk/>
            <pc:sldMk cId="1505607350" sldId="260"/>
            <ac:spMk id="13" creationId="{76743454-265A-4DEA-8841-DA58B932FDC0}"/>
          </ac:spMkLst>
        </pc:spChg>
        <pc:graphicFrameChg chg="del">
          <ac:chgData name="Polina Fatourou" userId="9fdd9880b05c9022" providerId="LiveId" clId="{1223D2D9-FAFE-4221-BD37-980CF84EA2C5}" dt="2021-06-03T09:01:26.517" v="2" actId="478"/>
          <ac:graphicFrameMkLst>
            <pc:docMk/>
            <pc:sldMk cId="1505607350" sldId="260"/>
            <ac:graphicFrameMk id="6" creationId="{987709C1-2C68-405A-9C35-1F148A66726E}"/>
          </ac:graphicFrameMkLst>
        </pc:graphicFrameChg>
        <pc:graphicFrameChg chg="del">
          <ac:chgData name="Polina Fatourou" userId="9fdd9880b05c9022" providerId="LiveId" clId="{1223D2D9-FAFE-4221-BD37-980CF84EA2C5}" dt="2021-06-03T09:01:28.302" v="3" actId="478"/>
          <ac:graphicFrameMkLst>
            <pc:docMk/>
            <pc:sldMk cId="1505607350" sldId="260"/>
            <ac:graphicFrameMk id="7" creationId="{98E4B780-CF0E-49E4-8758-A578E0695ACB}"/>
          </ac:graphicFrameMkLst>
        </pc:graphicFrameChg>
        <pc:graphicFrameChg chg="del">
          <ac:chgData name="Polina Fatourou" userId="9fdd9880b05c9022" providerId="LiveId" clId="{1223D2D9-FAFE-4221-BD37-980CF84EA2C5}" dt="2021-06-03T09:01:30.555" v="4" actId="478"/>
          <ac:graphicFrameMkLst>
            <pc:docMk/>
            <pc:sldMk cId="1505607350" sldId="260"/>
            <ac:graphicFrameMk id="9" creationId="{4A7FB8B2-7356-49D5-8414-6CD380BAC151}"/>
          </ac:graphicFrameMkLst>
        </pc:graphicFrameChg>
        <pc:cxnChg chg="add mod">
          <ac:chgData name="Polina Fatourou" userId="9fdd9880b05c9022" providerId="LiveId" clId="{1223D2D9-FAFE-4221-BD37-980CF84EA2C5}" dt="2021-06-03T09:22:10.333" v="82" actId="1035"/>
          <ac:cxnSpMkLst>
            <pc:docMk/>
            <pc:sldMk cId="1505607350" sldId="260"/>
            <ac:cxnSpMk id="4" creationId="{8CB372BA-CF6F-44F0-A6EF-1493FAA2E9DA}"/>
          </ac:cxnSpMkLst>
        </pc:cxnChg>
      </pc:sldChg>
      <pc:sldChg chg="del">
        <pc:chgData name="Polina Fatourou" userId="9fdd9880b05c9022" providerId="LiveId" clId="{1223D2D9-FAFE-4221-BD37-980CF84EA2C5}" dt="2021-06-03T09:01:51.707" v="25" actId="2696"/>
        <pc:sldMkLst>
          <pc:docMk/>
          <pc:sldMk cId="3812232402" sldId="262"/>
        </pc:sldMkLst>
      </pc:sldChg>
      <pc:sldChg chg="del">
        <pc:chgData name="Polina Fatourou" userId="9fdd9880b05c9022" providerId="LiveId" clId="{1223D2D9-FAFE-4221-BD37-980CF84EA2C5}" dt="2021-06-03T09:01:48.831" v="17" actId="2696"/>
        <pc:sldMkLst>
          <pc:docMk/>
          <pc:sldMk cId="2348470498" sldId="263"/>
        </pc:sldMkLst>
      </pc:sldChg>
      <pc:sldChg chg="del">
        <pc:chgData name="Polina Fatourou" userId="9fdd9880b05c9022" providerId="LiveId" clId="{1223D2D9-FAFE-4221-BD37-980CF84EA2C5}" dt="2021-06-03T09:02:01.959" v="28" actId="2696"/>
        <pc:sldMkLst>
          <pc:docMk/>
          <pc:sldMk cId="1559593027" sldId="264"/>
        </pc:sldMkLst>
      </pc:sldChg>
      <pc:sldChg chg="del">
        <pc:chgData name="Polina Fatourou" userId="9fdd9880b05c9022" providerId="LiveId" clId="{1223D2D9-FAFE-4221-BD37-980CF84EA2C5}" dt="2021-06-03T09:02:02.162" v="37" actId="2696"/>
        <pc:sldMkLst>
          <pc:docMk/>
          <pc:sldMk cId="4119333418" sldId="265"/>
        </pc:sldMkLst>
      </pc:sldChg>
      <pc:sldChg chg="del">
        <pc:chgData name="Polina Fatourou" userId="9fdd9880b05c9022" providerId="LiveId" clId="{1223D2D9-FAFE-4221-BD37-980CF84EA2C5}" dt="2021-06-03T09:02:02.178" v="38" actId="2696"/>
        <pc:sldMkLst>
          <pc:docMk/>
          <pc:sldMk cId="1877012639" sldId="266"/>
        </pc:sldMkLst>
      </pc:sldChg>
      <pc:sldChg chg="del">
        <pc:chgData name="Polina Fatourou" userId="9fdd9880b05c9022" providerId="LiveId" clId="{1223D2D9-FAFE-4221-BD37-980CF84EA2C5}" dt="2021-06-03T09:02:02.022" v="30" actId="2696"/>
        <pc:sldMkLst>
          <pc:docMk/>
          <pc:sldMk cId="2378109937" sldId="267"/>
        </pc:sldMkLst>
      </pc:sldChg>
      <pc:sldChg chg="del">
        <pc:chgData name="Polina Fatourou" userId="9fdd9880b05c9022" providerId="LiveId" clId="{1223D2D9-FAFE-4221-BD37-980CF84EA2C5}" dt="2021-06-03T09:02:02.100" v="32" actId="2696"/>
        <pc:sldMkLst>
          <pc:docMk/>
          <pc:sldMk cId="2977434146" sldId="269"/>
        </pc:sldMkLst>
      </pc:sldChg>
      <pc:sldChg chg="del">
        <pc:chgData name="Polina Fatourou" userId="9fdd9880b05c9022" providerId="LiveId" clId="{1223D2D9-FAFE-4221-BD37-980CF84EA2C5}" dt="2021-06-03T09:02:02.115" v="33" actId="2696"/>
        <pc:sldMkLst>
          <pc:docMk/>
          <pc:sldMk cId="1056101917" sldId="270"/>
        </pc:sldMkLst>
      </pc:sldChg>
      <pc:sldChg chg="del">
        <pc:chgData name="Polina Fatourou" userId="9fdd9880b05c9022" providerId="LiveId" clId="{1223D2D9-FAFE-4221-BD37-980CF84EA2C5}" dt="2021-06-03T09:02:01.975" v="29" actId="2696"/>
        <pc:sldMkLst>
          <pc:docMk/>
          <pc:sldMk cId="105267246" sldId="271"/>
        </pc:sldMkLst>
      </pc:sldChg>
      <pc:sldChg chg="del">
        <pc:chgData name="Polina Fatourou" userId="9fdd9880b05c9022" providerId="LiveId" clId="{1223D2D9-FAFE-4221-BD37-980CF84EA2C5}" dt="2021-06-03T09:02:02.068" v="31" actId="2696"/>
        <pc:sldMkLst>
          <pc:docMk/>
          <pc:sldMk cId="3057057805" sldId="272"/>
        </pc:sldMkLst>
      </pc:sldChg>
      <pc:sldChg chg="del">
        <pc:chgData name="Polina Fatourou" userId="9fdd9880b05c9022" providerId="LiveId" clId="{1223D2D9-FAFE-4221-BD37-980CF84EA2C5}" dt="2021-06-03T09:02:02.131" v="34" actId="2696"/>
        <pc:sldMkLst>
          <pc:docMk/>
          <pc:sldMk cId="355429052" sldId="273"/>
        </pc:sldMkLst>
      </pc:sldChg>
      <pc:sldChg chg="del">
        <pc:chgData name="Polina Fatourou" userId="9fdd9880b05c9022" providerId="LiveId" clId="{1223D2D9-FAFE-4221-BD37-980CF84EA2C5}" dt="2021-06-03T09:02:02.146" v="35" actId="2696"/>
        <pc:sldMkLst>
          <pc:docMk/>
          <pc:sldMk cId="717734111" sldId="274"/>
        </pc:sldMkLst>
      </pc:sldChg>
      <pc:sldChg chg="modSp">
        <pc:chgData name="Polina Fatourou" userId="9fdd9880b05c9022" providerId="LiveId" clId="{1223D2D9-FAFE-4221-BD37-980CF84EA2C5}" dt="2021-06-03T09:21:15.663" v="68" actId="790"/>
        <pc:sldMkLst>
          <pc:docMk/>
          <pc:sldMk cId="390686249" sldId="275"/>
        </pc:sldMkLst>
        <pc:spChg chg="mod">
          <ac:chgData name="Polina Fatourou" userId="9fdd9880b05c9022" providerId="LiveId" clId="{1223D2D9-FAFE-4221-BD37-980CF84EA2C5}" dt="2021-06-03T09:21:15.663" v="68" actId="790"/>
          <ac:spMkLst>
            <pc:docMk/>
            <pc:sldMk cId="390686249" sldId="275"/>
            <ac:spMk id="3" creationId="{B55BD2A2-1569-4B6D-8597-F33CCB2BAD4D}"/>
          </ac:spMkLst>
        </pc:spChg>
      </pc:sldChg>
      <pc:sldChg chg="del">
        <pc:chgData name="Polina Fatourou" userId="9fdd9880b05c9022" providerId="LiveId" clId="{1223D2D9-FAFE-4221-BD37-980CF84EA2C5}" dt="2021-06-03T09:01:48.911" v="23" actId="2696"/>
        <pc:sldMkLst>
          <pc:docMk/>
          <pc:sldMk cId="325929488" sldId="277"/>
        </pc:sldMkLst>
      </pc:sldChg>
      <pc:sldChg chg="del">
        <pc:chgData name="Polina Fatourou" userId="9fdd9880b05c9022" providerId="LiveId" clId="{1223D2D9-FAFE-4221-BD37-980CF84EA2C5}" dt="2021-06-03T09:01:46.660" v="15" actId="2696"/>
        <pc:sldMkLst>
          <pc:docMk/>
          <pc:sldMk cId="2318569746" sldId="278"/>
        </pc:sldMkLst>
      </pc:sldChg>
      <pc:sldChg chg="del">
        <pc:chgData name="Polina Fatourou" userId="9fdd9880b05c9022" providerId="LiveId" clId="{1223D2D9-FAFE-4221-BD37-980CF84EA2C5}" dt="2021-06-03T09:01:46.629" v="14" actId="2696"/>
        <pc:sldMkLst>
          <pc:docMk/>
          <pc:sldMk cId="378708427" sldId="279"/>
        </pc:sldMkLst>
      </pc:sldChg>
      <pc:sldChg chg="del">
        <pc:chgData name="Polina Fatourou" userId="9fdd9880b05c9022" providerId="LiveId" clId="{1223D2D9-FAFE-4221-BD37-980CF84EA2C5}" dt="2021-06-03T09:02:05.616" v="39" actId="2696"/>
        <pc:sldMkLst>
          <pc:docMk/>
          <pc:sldMk cId="539013642" sldId="280"/>
        </pc:sldMkLst>
      </pc:sldChg>
      <pc:sldChg chg="del">
        <pc:chgData name="Polina Fatourou" userId="9fdd9880b05c9022" providerId="LiveId" clId="{1223D2D9-FAFE-4221-BD37-980CF84EA2C5}" dt="2021-06-03T09:01:46.551" v="9" actId="2696"/>
        <pc:sldMkLst>
          <pc:docMk/>
          <pc:sldMk cId="611716288" sldId="281"/>
        </pc:sldMkLst>
      </pc:sldChg>
      <pc:sldChg chg="del">
        <pc:chgData name="Polina Fatourou" userId="9fdd9880b05c9022" providerId="LiveId" clId="{1223D2D9-FAFE-4221-BD37-980CF84EA2C5}" dt="2021-06-03T09:01:48.895" v="22" actId="2696"/>
        <pc:sldMkLst>
          <pc:docMk/>
          <pc:sldMk cId="3231473313" sldId="282"/>
        </pc:sldMkLst>
      </pc:sldChg>
      <pc:sldChg chg="del">
        <pc:chgData name="Polina Fatourou" userId="9fdd9880b05c9022" providerId="LiveId" clId="{1223D2D9-FAFE-4221-BD37-980CF84EA2C5}" dt="2021-06-03T09:01:46.629" v="13" actId="2696"/>
        <pc:sldMkLst>
          <pc:docMk/>
          <pc:sldMk cId="4058985304" sldId="283"/>
        </pc:sldMkLst>
      </pc:sldChg>
      <pc:sldChg chg="del">
        <pc:chgData name="Polina Fatourou" userId="9fdd9880b05c9022" providerId="LiveId" clId="{1223D2D9-FAFE-4221-BD37-980CF84EA2C5}" dt="2021-06-03T09:01:46.614" v="12" actId="2696"/>
        <pc:sldMkLst>
          <pc:docMk/>
          <pc:sldMk cId="3325214549" sldId="284"/>
        </pc:sldMkLst>
      </pc:sldChg>
      <pc:sldChg chg="del">
        <pc:chgData name="Polina Fatourou" userId="9fdd9880b05c9022" providerId="LiveId" clId="{1223D2D9-FAFE-4221-BD37-980CF84EA2C5}" dt="2021-06-03T09:01:46.598" v="11" actId="2696"/>
        <pc:sldMkLst>
          <pc:docMk/>
          <pc:sldMk cId="374393383" sldId="285"/>
        </pc:sldMkLst>
      </pc:sldChg>
      <pc:sldChg chg="del">
        <pc:chgData name="Polina Fatourou" userId="9fdd9880b05c9022" providerId="LiveId" clId="{1223D2D9-FAFE-4221-BD37-980CF84EA2C5}" dt="2021-06-03T09:01:46.582" v="10" actId="2696"/>
        <pc:sldMkLst>
          <pc:docMk/>
          <pc:sldMk cId="4106991659" sldId="286"/>
        </pc:sldMkLst>
      </pc:sldChg>
      <pc:sldChg chg="del">
        <pc:chgData name="Polina Fatourou" userId="9fdd9880b05c9022" providerId="LiveId" clId="{1223D2D9-FAFE-4221-BD37-980CF84EA2C5}" dt="2021-06-03T09:01:48.880" v="21" actId="2696"/>
        <pc:sldMkLst>
          <pc:docMk/>
          <pc:sldMk cId="472672746" sldId="287"/>
        </pc:sldMkLst>
      </pc:sldChg>
      <pc:sldChg chg="del">
        <pc:chgData name="Polina Fatourou" userId="9fdd9880b05c9022" providerId="LiveId" clId="{1223D2D9-FAFE-4221-BD37-980CF84EA2C5}" dt="2021-06-03T09:01:48.864" v="19" actId="2696"/>
        <pc:sldMkLst>
          <pc:docMk/>
          <pc:sldMk cId="3450752695" sldId="288"/>
        </pc:sldMkLst>
      </pc:sldChg>
      <pc:sldChg chg="del">
        <pc:chgData name="Polina Fatourou" userId="9fdd9880b05c9022" providerId="LiveId" clId="{1223D2D9-FAFE-4221-BD37-980CF84EA2C5}" dt="2021-06-03T09:01:46.551" v="8" actId="2696"/>
        <pc:sldMkLst>
          <pc:docMk/>
          <pc:sldMk cId="3690892086" sldId="289"/>
        </pc:sldMkLst>
      </pc:sldChg>
      <pc:sldChg chg="del">
        <pc:chgData name="Polina Fatourou" userId="9fdd9880b05c9022" providerId="LiveId" clId="{1223D2D9-FAFE-4221-BD37-980CF84EA2C5}" dt="2021-06-03T09:01:48.864" v="20" actId="2696"/>
        <pc:sldMkLst>
          <pc:docMk/>
          <pc:sldMk cId="588777568" sldId="290"/>
        </pc:sldMkLst>
      </pc:sldChg>
      <pc:sldChg chg="del">
        <pc:chgData name="Polina Fatourou" userId="9fdd9880b05c9022" providerId="LiveId" clId="{1223D2D9-FAFE-4221-BD37-980CF84EA2C5}" dt="2021-06-03T09:01:46.536" v="7" actId="2696"/>
        <pc:sldMkLst>
          <pc:docMk/>
          <pc:sldMk cId="1772772384" sldId="291"/>
        </pc:sldMkLst>
      </pc:sldChg>
      <pc:sldChg chg="del">
        <pc:chgData name="Polina Fatourou" userId="9fdd9880b05c9022" providerId="LiveId" clId="{1223D2D9-FAFE-4221-BD37-980CF84EA2C5}" dt="2021-06-03T09:01:48.848" v="18" actId="2696"/>
        <pc:sldMkLst>
          <pc:docMk/>
          <pc:sldMk cId="1106553894" sldId="292"/>
        </pc:sldMkLst>
      </pc:sldChg>
      <pc:sldChg chg="addSp delSp modSp add mod ord setBg">
        <pc:chgData name="Polina Fatourou" userId="9fdd9880b05c9022" providerId="LiveId" clId="{1223D2D9-FAFE-4221-BD37-980CF84EA2C5}" dt="2021-06-03T09:04:40.021" v="53" actId="26606"/>
        <pc:sldMkLst>
          <pc:docMk/>
          <pc:sldMk cId="1358518792" sldId="294"/>
        </pc:sldMkLst>
        <pc:spChg chg="del">
          <ac:chgData name="Polina Fatourou" userId="9fdd9880b05c9022" providerId="LiveId" clId="{1223D2D9-FAFE-4221-BD37-980CF84EA2C5}" dt="2021-06-03T09:04:22.819" v="48"/>
          <ac:spMkLst>
            <pc:docMk/>
            <pc:sldMk cId="1358518792" sldId="294"/>
            <ac:spMk id="2" creationId="{965810DD-7731-4A13-99E9-542E23C04ECA}"/>
          </ac:spMkLst>
        </pc:spChg>
        <pc:spChg chg="del">
          <ac:chgData name="Polina Fatourou" userId="9fdd9880b05c9022" providerId="LiveId" clId="{1223D2D9-FAFE-4221-BD37-980CF84EA2C5}" dt="2021-06-03T09:04:22.819" v="48"/>
          <ac:spMkLst>
            <pc:docMk/>
            <pc:sldMk cId="1358518792" sldId="294"/>
            <ac:spMk id="3" creationId="{2578BDFA-2FCE-4629-9DC6-62C08AE0DE7C}"/>
          </ac:spMkLst>
        </pc:spChg>
        <pc:spChg chg="add mod">
          <ac:chgData name="Polina Fatourou" userId="9fdd9880b05c9022" providerId="LiveId" clId="{1223D2D9-FAFE-4221-BD37-980CF84EA2C5}" dt="2021-06-03T09:04:40.021" v="53" actId="26606"/>
          <ac:spMkLst>
            <pc:docMk/>
            <pc:sldMk cId="1358518792" sldId="294"/>
            <ac:spMk id="4" creationId="{B5836633-8C49-4C4D-8DD2-D4EA017A6A68}"/>
          </ac:spMkLst>
        </pc:spChg>
        <pc:spChg chg="add mod">
          <ac:chgData name="Polina Fatourou" userId="9fdd9880b05c9022" providerId="LiveId" clId="{1223D2D9-FAFE-4221-BD37-980CF84EA2C5}" dt="2021-06-03T09:04:40.021" v="53" actId="26606"/>
          <ac:spMkLst>
            <pc:docMk/>
            <pc:sldMk cId="1358518792" sldId="294"/>
            <ac:spMk id="5" creationId="{A9366E92-66EE-4A41-B9C4-F4605C7492C7}"/>
          </ac:spMkLst>
        </pc:spChg>
        <pc:spChg chg="add del">
          <ac:chgData name="Polina Fatourou" userId="9fdd9880b05c9022" providerId="LiveId" clId="{1223D2D9-FAFE-4221-BD37-980CF84EA2C5}" dt="2021-06-03T09:04:39.163" v="50" actId="26606"/>
          <ac:spMkLst>
            <pc:docMk/>
            <pc:sldMk cId="1358518792" sldId="294"/>
            <ac:spMk id="10" creationId="{907EF6B7-1338-4443-8C46-6A318D952DFD}"/>
          </ac:spMkLst>
        </pc:spChg>
        <pc:spChg chg="add del">
          <ac:chgData name="Polina Fatourou" userId="9fdd9880b05c9022" providerId="LiveId" clId="{1223D2D9-FAFE-4221-BD37-980CF84EA2C5}" dt="2021-06-03T09:04:39.163" v="50" actId="26606"/>
          <ac:spMkLst>
            <pc:docMk/>
            <pc:sldMk cId="1358518792" sldId="294"/>
            <ac:spMk id="12" creationId="{DAAE4CDD-124C-4DCF-9584-B6033B545DD5}"/>
          </ac:spMkLst>
        </pc:spChg>
        <pc:spChg chg="add del">
          <ac:chgData name="Polina Fatourou" userId="9fdd9880b05c9022" providerId="LiveId" clId="{1223D2D9-FAFE-4221-BD37-980CF84EA2C5}" dt="2021-06-03T09:04:39.163" v="50" actId="26606"/>
          <ac:spMkLst>
            <pc:docMk/>
            <pc:sldMk cId="1358518792" sldId="294"/>
            <ac:spMk id="14" creationId="{081E4A58-353D-44AE-B2FC-2A74E2E400F7}"/>
          </ac:spMkLst>
        </pc:spChg>
        <pc:spChg chg="add del">
          <ac:chgData name="Polina Fatourou" userId="9fdd9880b05c9022" providerId="LiveId" clId="{1223D2D9-FAFE-4221-BD37-980CF84EA2C5}" dt="2021-06-03T09:04:40.021" v="52" actId="26606"/>
          <ac:spMkLst>
            <pc:docMk/>
            <pc:sldMk cId="1358518792" sldId="294"/>
            <ac:spMk id="16" creationId="{D3F51FEB-38FB-4F6C-9F7B-2F2AFAB65463}"/>
          </ac:spMkLst>
        </pc:spChg>
        <pc:spChg chg="add del">
          <ac:chgData name="Polina Fatourou" userId="9fdd9880b05c9022" providerId="LiveId" clId="{1223D2D9-FAFE-4221-BD37-980CF84EA2C5}" dt="2021-06-03T09:04:40.021" v="52" actId="26606"/>
          <ac:spMkLst>
            <pc:docMk/>
            <pc:sldMk cId="1358518792" sldId="294"/>
            <ac:spMk id="17" creationId="{2B566528-1B12-4246-9431-5C2D7D081168}"/>
          </ac:spMkLst>
        </pc:spChg>
        <pc:spChg chg="add del">
          <ac:chgData name="Polina Fatourou" userId="9fdd9880b05c9022" providerId="LiveId" clId="{1223D2D9-FAFE-4221-BD37-980CF84EA2C5}" dt="2021-06-03T09:04:40.021" v="52" actId="26606"/>
          <ac:spMkLst>
            <pc:docMk/>
            <pc:sldMk cId="1358518792" sldId="294"/>
            <ac:spMk id="18" creationId="{1E547BA6-BAE0-43BB-A7CA-60F69CE252F0}"/>
          </ac:spMkLst>
        </pc:spChg>
        <pc:spChg chg="add del">
          <ac:chgData name="Polina Fatourou" userId="9fdd9880b05c9022" providerId="LiveId" clId="{1223D2D9-FAFE-4221-BD37-980CF84EA2C5}" dt="2021-06-03T09:04:40.021" v="52" actId="26606"/>
          <ac:spMkLst>
            <pc:docMk/>
            <pc:sldMk cId="1358518792" sldId="294"/>
            <ac:spMk id="19" creationId="{2E80C965-DB6D-4F81-9E9E-B027384D0BD6}"/>
          </ac:spMkLst>
        </pc:spChg>
        <pc:spChg chg="add del">
          <ac:chgData name="Polina Fatourou" userId="9fdd9880b05c9022" providerId="LiveId" clId="{1223D2D9-FAFE-4221-BD37-980CF84EA2C5}" dt="2021-06-03T09:04:40.021" v="52" actId="26606"/>
          <ac:spMkLst>
            <pc:docMk/>
            <pc:sldMk cId="1358518792" sldId="294"/>
            <ac:spMk id="20" creationId="{A580F890-B085-4E95-96AA-55AEBEC5CE6E}"/>
          </ac:spMkLst>
        </pc:spChg>
        <pc:spChg chg="add">
          <ac:chgData name="Polina Fatourou" userId="9fdd9880b05c9022" providerId="LiveId" clId="{1223D2D9-FAFE-4221-BD37-980CF84EA2C5}" dt="2021-06-03T09:04:40.021" v="53" actId="26606"/>
          <ac:spMkLst>
            <pc:docMk/>
            <pc:sldMk cId="1358518792" sldId="294"/>
            <ac:spMk id="22" creationId="{907EF6B7-1338-4443-8C46-6A318D952DFD}"/>
          </ac:spMkLst>
        </pc:spChg>
        <pc:spChg chg="add">
          <ac:chgData name="Polina Fatourou" userId="9fdd9880b05c9022" providerId="LiveId" clId="{1223D2D9-FAFE-4221-BD37-980CF84EA2C5}" dt="2021-06-03T09:04:40.021" v="53" actId="26606"/>
          <ac:spMkLst>
            <pc:docMk/>
            <pc:sldMk cId="1358518792" sldId="294"/>
            <ac:spMk id="23" creationId="{DAAE4CDD-124C-4DCF-9584-B6033B545DD5}"/>
          </ac:spMkLst>
        </pc:spChg>
        <pc:spChg chg="add">
          <ac:chgData name="Polina Fatourou" userId="9fdd9880b05c9022" providerId="LiveId" clId="{1223D2D9-FAFE-4221-BD37-980CF84EA2C5}" dt="2021-06-03T09:04:40.021" v="53" actId="26606"/>
          <ac:spMkLst>
            <pc:docMk/>
            <pc:sldMk cId="1358518792" sldId="294"/>
            <ac:spMk id="24" creationId="{081E4A58-353D-44AE-B2FC-2A74E2E400F7}"/>
          </ac:spMkLst>
        </pc:spChg>
      </pc:sldChg>
      <pc:sldChg chg="modSp add del">
        <pc:chgData name="Polina Fatourou" userId="9fdd9880b05c9022" providerId="LiveId" clId="{1223D2D9-FAFE-4221-BD37-980CF84EA2C5}" dt="2021-06-03T09:22:27.947" v="84" actId="2696"/>
        <pc:sldMkLst>
          <pc:docMk/>
          <pc:sldMk cId="3231477572" sldId="295"/>
        </pc:sldMkLst>
        <pc:spChg chg="mod">
          <ac:chgData name="Polina Fatourou" userId="9fdd9880b05c9022" providerId="LiveId" clId="{1223D2D9-FAFE-4221-BD37-980CF84EA2C5}" dt="2021-06-03T09:07:01.880" v="60" actId="6559"/>
          <ac:spMkLst>
            <pc:docMk/>
            <pc:sldMk cId="3231477572" sldId="295"/>
            <ac:spMk id="5" creationId="{66C724F6-BCD8-48C4-B0C6-EBA1F282A92B}"/>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______________Microsoft_Excel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___________________Microsoft_Excel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___________________Microsoft_Excel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___________________Microsoft_Excel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___________________Microsoft_Excel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___________________Microsoft_Excel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___________________Microsoft_Excel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___________________Microsoft_Excel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___________________Microsoft_Excel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___________________Microsoft_Excel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___________________Microsoft_Excel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______________Microsoft_Excel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___________________Microsoft_Excel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___________________Microsoft_Excel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___________________Microsoft_Excel22.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___________________Microsoft_Excel23.xlsx"/></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___________________Microsoft_Excel24.xlsx"/></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___________________Microsoft_Excel25.xlsx"/></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___________________Microsoft_Excel26.xlsx"/></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___________________Microsoft_Excel27.xlsx"/></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___________________Microsoft_Excel28.xlsx"/></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___________________Microsoft_Excel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______________Microsoft_Excel3.xlsx"/></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___________________Microsoft_Excel30.xlsx"/></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___________________Microsoft_Excel31.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______________Microsoft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______________Microsoft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______________Microsoft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______________Microsoft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___________________Microsoft_Excel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______________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Ημερήσιες</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8</c:v>
                </c:pt>
                <c:pt idx="1">
                  <c:v>10</c:v>
                </c:pt>
                <c:pt idx="2">
                  <c:v>11</c:v>
                </c:pt>
                <c:pt idx="3">
                  <c:v>10</c:v>
                </c:pt>
                <c:pt idx="4">
                  <c:v>10</c:v>
                </c:pt>
                <c:pt idx="5">
                  <c:v>13</c:v>
                </c:pt>
              </c:numCache>
            </c:numRef>
          </c:val>
          <c:smooth val="0"/>
          <c:extLst xmlns:c16r2="http://schemas.microsoft.com/office/drawing/2015/06/chart">
            <c:ext xmlns:c16="http://schemas.microsoft.com/office/drawing/2014/chart" uri="{C3380CC4-5D6E-409C-BE32-E72D297353CC}">
              <c16:uniqueId val="{00000000-1DFB-4A1D-ACCE-E3CB5885DB06}"/>
            </c:ext>
          </c:extLst>
        </c:ser>
        <c:ser>
          <c:idx val="1"/>
          <c:order val="1"/>
          <c:tx>
            <c:strRef>
              <c:f>Φύλλο1!$C$1</c:f>
              <c:strCache>
                <c:ptCount val="1"/>
                <c:pt idx="0">
                  <c:v>Απογευματινές</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General</c:formatCode>
                <c:ptCount val="6"/>
                <c:pt idx="0">
                  <c:v>84</c:v>
                </c:pt>
                <c:pt idx="1">
                  <c:v>80</c:v>
                </c:pt>
                <c:pt idx="2">
                  <c:v>80</c:v>
                </c:pt>
                <c:pt idx="3">
                  <c:v>88</c:v>
                </c:pt>
                <c:pt idx="4">
                  <c:v>89</c:v>
                </c:pt>
                <c:pt idx="5">
                  <c:v>86</c:v>
                </c:pt>
              </c:numCache>
            </c:numRef>
          </c:val>
          <c:smooth val="0"/>
          <c:extLst xmlns:c16r2="http://schemas.microsoft.com/office/drawing/2015/06/chart">
            <c:ext xmlns:c16="http://schemas.microsoft.com/office/drawing/2014/chart" uri="{C3380CC4-5D6E-409C-BE32-E72D297353CC}">
              <c16:uniqueId val="{00000001-1DFB-4A1D-ACCE-E3CB5885DB06}"/>
            </c:ext>
          </c:extLst>
        </c:ser>
        <c:ser>
          <c:idx val="2"/>
          <c:order val="2"/>
          <c:tx>
            <c:strRef>
              <c:f>Φύλλο1!$D$1</c:f>
              <c:strCache>
                <c:ptCount val="1"/>
                <c:pt idx="0">
                  <c:v>Σύνολο</c:v>
                </c:pt>
              </c:strCache>
            </c:strRef>
          </c:tx>
          <c:spPr>
            <a:ln w="28575" cap="rnd">
              <a:solidFill>
                <a:schemeClr val="bg2">
                  <a:lumMod val="50000"/>
                </a:schemeClr>
              </a:solidFill>
              <a:round/>
            </a:ln>
            <a:effectLst/>
          </c:spPr>
          <c:marker>
            <c:symbol val="circle"/>
            <c:size val="10"/>
            <c:spPr>
              <a:solidFill>
                <a:schemeClr val="bg2">
                  <a:lumMod val="50000"/>
                </a:schemeClr>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General</c:formatCode>
                <c:ptCount val="6"/>
                <c:pt idx="0">
                  <c:v>92</c:v>
                </c:pt>
                <c:pt idx="1">
                  <c:v>90</c:v>
                </c:pt>
                <c:pt idx="2">
                  <c:v>91</c:v>
                </c:pt>
                <c:pt idx="3">
                  <c:v>98</c:v>
                </c:pt>
                <c:pt idx="4">
                  <c:v>99</c:v>
                </c:pt>
                <c:pt idx="5">
                  <c:v>99</c:v>
                </c:pt>
              </c:numCache>
            </c:numRef>
          </c:val>
          <c:smooth val="0"/>
          <c:extLst xmlns:c16r2="http://schemas.microsoft.com/office/drawing/2015/06/chart">
            <c:ext xmlns:c16="http://schemas.microsoft.com/office/drawing/2014/chart" uri="{C3380CC4-5D6E-409C-BE32-E72D297353CC}">
              <c16:uniqueId val="{00000002-1DFB-4A1D-ACCE-E3CB5885DB06}"/>
            </c:ext>
          </c:extLst>
        </c:ser>
        <c:dLbls>
          <c:showLegendKey val="0"/>
          <c:showVal val="0"/>
          <c:showCatName val="0"/>
          <c:showSerName val="0"/>
          <c:showPercent val="0"/>
          <c:showBubbleSize val="0"/>
        </c:dLbls>
        <c:marker val="1"/>
        <c:smooth val="0"/>
        <c:axId val="249115136"/>
        <c:axId val="135047424"/>
      </c:lineChart>
      <c:catAx>
        <c:axId val="24911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135047424"/>
        <c:crosses val="autoZero"/>
        <c:auto val="1"/>
        <c:lblAlgn val="ctr"/>
        <c:lblOffset val="100"/>
        <c:noMultiLvlLbl val="0"/>
      </c:catAx>
      <c:valAx>
        <c:axId val="135047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115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Εκπαιδευτικοί / τμήμα</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Κρήτη</c:v>
                </c:pt>
                <c:pt idx="1">
                  <c:v>Δυτική Ελλάδα</c:v>
                </c:pt>
                <c:pt idx="2">
                  <c:v>Στερεά Ελλάδα</c:v>
                </c:pt>
                <c:pt idx="3">
                  <c:v>Αττική</c:v>
                </c:pt>
                <c:pt idx="4">
                  <c:v>Σύνολο χώρας</c:v>
                </c:pt>
                <c:pt idx="5">
                  <c:v>Κεντρική Μακεδονία</c:v>
                </c:pt>
                <c:pt idx="6">
                  <c:v>Θεσσαλία</c:v>
                </c:pt>
                <c:pt idx="7">
                  <c:v>Δυτική Μακεδονία</c:v>
                </c:pt>
                <c:pt idx="8">
                  <c:v>Βόρειο Αιγαίο</c:v>
                </c:pt>
                <c:pt idx="9">
                  <c:v>Ανατολική Μακεδονία &amp; Θράκη</c:v>
                </c:pt>
                <c:pt idx="10">
                  <c:v>Νότιο Αιγαίο</c:v>
                </c:pt>
                <c:pt idx="11">
                  <c:v>Ήπειρος</c:v>
                </c:pt>
                <c:pt idx="12">
                  <c:v>Πελοπόννησος</c:v>
                </c:pt>
                <c:pt idx="13">
                  <c:v>Ιόνιοι Νήσοι</c:v>
                </c:pt>
              </c:strCache>
            </c:strRef>
          </c:cat>
          <c:val>
            <c:numRef>
              <c:f>Φύλλο1!$B$2:$B$15</c:f>
              <c:numCache>
                <c:formatCode>0.0</c:formatCode>
                <c:ptCount val="14"/>
                <c:pt idx="0">
                  <c:v>0.7</c:v>
                </c:pt>
                <c:pt idx="1">
                  <c:v>0.7</c:v>
                </c:pt>
                <c:pt idx="2">
                  <c:v>0.8</c:v>
                </c:pt>
                <c:pt idx="3">
                  <c:v>0.8</c:v>
                </c:pt>
                <c:pt idx="4">
                  <c:v>0.9</c:v>
                </c:pt>
                <c:pt idx="5">
                  <c:v>0.9</c:v>
                </c:pt>
                <c:pt idx="6">
                  <c:v>0.9</c:v>
                </c:pt>
                <c:pt idx="7">
                  <c:v>0.9</c:v>
                </c:pt>
                <c:pt idx="8">
                  <c:v>0.9</c:v>
                </c:pt>
                <c:pt idx="9">
                  <c:v>1</c:v>
                </c:pt>
                <c:pt idx="10">
                  <c:v>1</c:v>
                </c:pt>
                <c:pt idx="11">
                  <c:v>1.1000000000000001</c:v>
                </c:pt>
                <c:pt idx="12">
                  <c:v>1.1000000000000001</c:v>
                </c:pt>
                <c:pt idx="13">
                  <c:v>1.2</c:v>
                </c:pt>
              </c:numCache>
            </c:numRef>
          </c:val>
          <c:extLst xmlns:c16r2="http://schemas.microsoft.com/office/drawing/2015/06/chart">
            <c:ext xmlns:c16="http://schemas.microsoft.com/office/drawing/2014/chart" uri="{C3380CC4-5D6E-409C-BE32-E72D297353CC}">
              <c16:uniqueId val="{00000000-C3BF-4A18-9674-DD71AA8AADA0}"/>
            </c:ext>
          </c:extLst>
        </c:ser>
        <c:dLbls>
          <c:showLegendKey val="0"/>
          <c:showVal val="0"/>
          <c:showCatName val="0"/>
          <c:showSerName val="0"/>
          <c:showPercent val="0"/>
          <c:showBubbleSize val="0"/>
        </c:dLbls>
        <c:gapWidth val="45"/>
        <c:overlap val="100"/>
        <c:axId val="249977344"/>
        <c:axId val="248120448"/>
      </c:barChart>
      <c:catAx>
        <c:axId val="249977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8120448"/>
        <c:crosses val="autoZero"/>
        <c:auto val="1"/>
        <c:lblAlgn val="ctr"/>
        <c:lblOffset val="100"/>
        <c:noMultiLvlLbl val="0"/>
      </c:catAx>
      <c:valAx>
        <c:axId val="2481204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9977344"/>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Διευθυντικές θέσεις</c:v>
                </c:pt>
              </c:strCache>
            </c:strRef>
          </c:tx>
          <c:spPr>
            <a:ln w="28575" cap="rnd">
              <a:solidFill>
                <a:srgbClr val="6CA49B"/>
              </a:solidFill>
              <a:round/>
            </a:ln>
            <a:effectLst/>
          </c:spPr>
          <c:marker>
            <c:symbol val="circle"/>
            <c:size val="10"/>
            <c:spPr>
              <a:solidFill>
                <a:srgbClr val="6CA4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c:formatCode>
                <c:ptCount val="6"/>
                <c:pt idx="0">
                  <c:v>0.38016528925619836</c:v>
                </c:pt>
                <c:pt idx="1">
                  <c:v>0.3923076923076923</c:v>
                </c:pt>
                <c:pt idx="2">
                  <c:v>0.3923076923076923</c:v>
                </c:pt>
                <c:pt idx="3">
                  <c:v>0.35135135135135137</c:v>
                </c:pt>
                <c:pt idx="4">
                  <c:v>0.35664335664335667</c:v>
                </c:pt>
                <c:pt idx="5">
                  <c:v>0.38686131386861317</c:v>
                </c:pt>
              </c:numCache>
            </c:numRef>
          </c:val>
          <c:smooth val="0"/>
          <c:extLst xmlns:c16r2="http://schemas.microsoft.com/office/drawing/2015/06/chart">
            <c:ext xmlns:c16="http://schemas.microsoft.com/office/drawing/2014/chart" uri="{C3380CC4-5D6E-409C-BE32-E72D297353CC}">
              <c16:uniqueId val="{00000000-AC5E-4057-ABF9-B0CA0A740E4C}"/>
            </c:ext>
          </c:extLst>
        </c:ser>
        <c:ser>
          <c:idx val="1"/>
          <c:order val="1"/>
          <c:tx>
            <c:strRef>
              <c:f>Φύλλο1!$C$1</c:f>
              <c:strCache>
                <c:ptCount val="1"/>
                <c:pt idx="0">
                  <c:v>Μη διευθυντικές θέσεις</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c:formatCode>
                <c:ptCount val="6"/>
                <c:pt idx="0">
                  <c:v>0.66200762388818302</c:v>
                </c:pt>
                <c:pt idx="1">
                  <c:v>0.64381720430107525</c:v>
                </c:pt>
                <c:pt idx="2">
                  <c:v>0.6256613756613757</c:v>
                </c:pt>
                <c:pt idx="3">
                  <c:v>0.63461538461538458</c:v>
                </c:pt>
                <c:pt idx="4">
                  <c:v>0.62421052631578944</c:v>
                </c:pt>
                <c:pt idx="5">
                  <c:v>0.6305858987090367</c:v>
                </c:pt>
              </c:numCache>
            </c:numRef>
          </c:val>
          <c:smooth val="0"/>
          <c:extLst xmlns:c16r2="http://schemas.microsoft.com/office/drawing/2015/06/chart">
            <c:ext xmlns:c16="http://schemas.microsoft.com/office/drawing/2014/chart" uri="{C3380CC4-5D6E-409C-BE32-E72D297353CC}">
              <c16:uniqueId val="{00000001-AC5E-4057-ABF9-B0CA0A740E4C}"/>
            </c:ext>
          </c:extLst>
        </c:ser>
        <c:dLbls>
          <c:showLegendKey val="0"/>
          <c:showVal val="0"/>
          <c:showCatName val="0"/>
          <c:showSerName val="0"/>
          <c:showPercent val="0"/>
          <c:showBubbleSize val="0"/>
        </c:dLbls>
        <c:marker val="1"/>
        <c:smooth val="0"/>
        <c:axId val="250388992"/>
        <c:axId val="248122752"/>
      </c:lineChart>
      <c:catAx>
        <c:axId val="25038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8122752"/>
        <c:crosses val="autoZero"/>
        <c:auto val="1"/>
        <c:lblAlgn val="ctr"/>
        <c:lblOffset val="100"/>
        <c:noMultiLvlLbl val="0"/>
      </c:catAx>
      <c:valAx>
        <c:axId val="248122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5038899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Στήλη1</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1.6</c:v>
                </c:pt>
                <c:pt idx="1">
                  <c:v>1.5</c:v>
                </c:pt>
                <c:pt idx="2">
                  <c:v>1.8</c:v>
                </c:pt>
                <c:pt idx="3">
                  <c:v>1.9</c:v>
                </c:pt>
                <c:pt idx="4">
                  <c:v>2.2000000000000002</c:v>
                </c:pt>
                <c:pt idx="5">
                  <c:v>1.7</c:v>
                </c:pt>
              </c:numCache>
            </c:numRef>
          </c:val>
          <c:smooth val="0"/>
          <c:extLst xmlns:c16r2="http://schemas.microsoft.com/office/drawing/2015/06/chart">
            <c:ext xmlns:c16="http://schemas.microsoft.com/office/drawing/2014/chart" uri="{C3380CC4-5D6E-409C-BE32-E72D297353CC}">
              <c16:uniqueId val="{00000000-1DFB-4A1D-ACCE-E3CB5885DB06}"/>
            </c:ext>
          </c:extLst>
        </c:ser>
        <c:dLbls>
          <c:showLegendKey val="0"/>
          <c:showVal val="0"/>
          <c:showCatName val="0"/>
          <c:showSerName val="0"/>
          <c:showPercent val="0"/>
          <c:showBubbleSize val="0"/>
        </c:dLbls>
        <c:marker val="1"/>
        <c:smooth val="0"/>
        <c:axId val="250929152"/>
        <c:axId val="248125056"/>
      </c:lineChart>
      <c:catAx>
        <c:axId val="25092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8125056"/>
        <c:crosses val="autoZero"/>
        <c:auto val="1"/>
        <c:lblAlgn val="ctr"/>
        <c:lblOffset val="100"/>
        <c:noMultiLvlLbl val="0"/>
      </c:catAx>
      <c:valAx>
        <c:axId val="248125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29152"/>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Λοιπό / μονάδα</c:v>
                </c:pt>
              </c:strCache>
            </c:strRef>
          </c:tx>
          <c:spPr>
            <a:solidFill>
              <a:srgbClr val="297E9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Ιόνιοι Νήσοι</c:v>
                </c:pt>
                <c:pt idx="1">
                  <c:v>Ήπειρος</c:v>
                </c:pt>
                <c:pt idx="2">
                  <c:v>Δυτική Ελλάδα</c:v>
                </c:pt>
                <c:pt idx="3">
                  <c:v>Πελοπόννησος</c:v>
                </c:pt>
                <c:pt idx="4">
                  <c:v>Νότιο Αιγαίο</c:v>
                </c:pt>
                <c:pt idx="5">
                  <c:v>Αττική</c:v>
                </c:pt>
                <c:pt idx="6">
                  <c:v>Δυτική Μακεδονία</c:v>
                </c:pt>
                <c:pt idx="7">
                  <c:v>Στερεά Ελλάδα</c:v>
                </c:pt>
                <c:pt idx="8">
                  <c:v>Σύνολο χώρας</c:v>
                </c:pt>
                <c:pt idx="9">
                  <c:v>Θεσσαλία</c:v>
                </c:pt>
                <c:pt idx="10">
                  <c:v>Ανατολική Μακεδονία &amp; Θράκη</c:v>
                </c:pt>
                <c:pt idx="11">
                  <c:v>Κρήτη</c:v>
                </c:pt>
                <c:pt idx="12">
                  <c:v>Κεντρική Μακεδονία</c:v>
                </c:pt>
                <c:pt idx="13">
                  <c:v>Βόρειο Αιγαίο</c:v>
                </c:pt>
              </c:strCache>
            </c:strRef>
          </c:cat>
          <c:val>
            <c:numRef>
              <c:f>Φύλλο1!$B$2:$B$15</c:f>
              <c:numCache>
                <c:formatCode>0</c:formatCode>
                <c:ptCount val="14"/>
                <c:pt idx="0">
                  <c:v>0.5</c:v>
                </c:pt>
                <c:pt idx="1">
                  <c:v>1.2</c:v>
                </c:pt>
                <c:pt idx="2">
                  <c:v>1.3</c:v>
                </c:pt>
                <c:pt idx="3">
                  <c:v>1.5</c:v>
                </c:pt>
                <c:pt idx="4">
                  <c:v>1.5</c:v>
                </c:pt>
                <c:pt idx="5">
                  <c:v>1.5</c:v>
                </c:pt>
                <c:pt idx="6">
                  <c:v>1.6</c:v>
                </c:pt>
                <c:pt idx="7">
                  <c:v>1.7</c:v>
                </c:pt>
                <c:pt idx="8">
                  <c:v>1.7</c:v>
                </c:pt>
                <c:pt idx="9">
                  <c:v>1.7</c:v>
                </c:pt>
                <c:pt idx="10">
                  <c:v>1.9</c:v>
                </c:pt>
                <c:pt idx="11">
                  <c:v>1.9</c:v>
                </c:pt>
                <c:pt idx="12">
                  <c:v>2</c:v>
                </c:pt>
                <c:pt idx="13">
                  <c:v>2.2000000000000002</c:v>
                </c:pt>
              </c:numCache>
            </c:numRef>
          </c:val>
          <c:extLst xmlns:c16r2="http://schemas.microsoft.com/office/drawing/2015/06/chart">
            <c:ext xmlns:c16="http://schemas.microsoft.com/office/drawing/2014/chart" uri="{C3380CC4-5D6E-409C-BE32-E72D297353CC}">
              <c16:uniqueId val="{00000005-3ED0-4474-8EE7-3DC6818ABC7F}"/>
            </c:ext>
          </c:extLst>
        </c:ser>
        <c:dLbls>
          <c:showLegendKey val="0"/>
          <c:showVal val="0"/>
          <c:showCatName val="0"/>
          <c:showSerName val="0"/>
          <c:showPercent val="0"/>
          <c:showBubbleSize val="0"/>
        </c:dLbls>
        <c:gapWidth val="45"/>
        <c:overlap val="100"/>
        <c:axId val="250946560"/>
        <c:axId val="248126784"/>
      </c:barChart>
      <c:catAx>
        <c:axId val="25094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8126784"/>
        <c:crosses val="autoZero"/>
        <c:auto val="1"/>
        <c:lblAlgn val="ctr"/>
        <c:lblOffset val="100"/>
        <c:noMultiLvlLbl val="0"/>
      </c:catAx>
      <c:valAx>
        <c:axId val="24812678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46560"/>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Α Κύκλος</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c:formatCode>
                <c:ptCount val="6"/>
                <c:pt idx="0">
                  <c:v>2899</c:v>
                </c:pt>
                <c:pt idx="1">
                  <c:v>2902</c:v>
                </c:pt>
                <c:pt idx="2">
                  <c:v>3047</c:v>
                </c:pt>
                <c:pt idx="3">
                  <c:v>3853</c:v>
                </c:pt>
                <c:pt idx="4">
                  <c:v>3463</c:v>
                </c:pt>
                <c:pt idx="5">
                  <c:v>3162</c:v>
                </c:pt>
              </c:numCache>
            </c:numRef>
          </c:val>
          <c:smooth val="0"/>
          <c:extLst xmlns:c16r2="http://schemas.microsoft.com/office/drawing/2015/06/chart">
            <c:ext xmlns:c16="http://schemas.microsoft.com/office/drawing/2014/chart" uri="{C3380CC4-5D6E-409C-BE32-E72D297353CC}">
              <c16:uniqueId val="{00000000-1DFB-4A1D-ACCE-E3CB5885DB06}"/>
            </c:ext>
          </c:extLst>
        </c:ser>
        <c:ser>
          <c:idx val="1"/>
          <c:order val="1"/>
          <c:tx>
            <c:strRef>
              <c:f>Φύλλο1!$C$1</c:f>
              <c:strCache>
                <c:ptCount val="1"/>
                <c:pt idx="0">
                  <c:v>Β Κύκλος</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c:formatCode>
                <c:ptCount val="6"/>
                <c:pt idx="0">
                  <c:v>2342</c:v>
                </c:pt>
                <c:pt idx="1">
                  <c:v>2267</c:v>
                </c:pt>
                <c:pt idx="2">
                  <c:v>2385</c:v>
                </c:pt>
                <c:pt idx="3">
                  <c:v>2507</c:v>
                </c:pt>
                <c:pt idx="4">
                  <c:v>3162</c:v>
                </c:pt>
                <c:pt idx="5">
                  <c:v>3032</c:v>
                </c:pt>
              </c:numCache>
            </c:numRef>
          </c:val>
          <c:smooth val="0"/>
          <c:extLst xmlns:c16r2="http://schemas.microsoft.com/office/drawing/2015/06/chart">
            <c:ext xmlns:c16="http://schemas.microsoft.com/office/drawing/2014/chart" uri="{C3380CC4-5D6E-409C-BE32-E72D297353CC}">
              <c16:uniqueId val="{00000001-1DFB-4A1D-ACCE-E3CB5885DB06}"/>
            </c:ext>
          </c:extLst>
        </c:ser>
        <c:ser>
          <c:idx val="2"/>
          <c:order val="2"/>
          <c:tx>
            <c:strRef>
              <c:f>Φύλλο1!$D$1</c:f>
              <c:strCache>
                <c:ptCount val="1"/>
                <c:pt idx="0">
                  <c:v>Α &amp; Β Κύκλος</c:v>
                </c:pt>
              </c:strCache>
            </c:strRef>
          </c:tx>
          <c:spPr>
            <a:ln w="28575" cap="rnd">
              <a:solidFill>
                <a:schemeClr val="bg2">
                  <a:lumMod val="50000"/>
                </a:schemeClr>
              </a:solidFill>
              <a:round/>
            </a:ln>
            <a:effectLst/>
          </c:spPr>
          <c:marker>
            <c:symbol val="circle"/>
            <c:size val="10"/>
            <c:spPr>
              <a:solidFill>
                <a:schemeClr val="bg2">
                  <a:lumMod val="50000"/>
                </a:schemeClr>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c:formatCode>
                <c:ptCount val="6"/>
                <c:pt idx="0">
                  <c:v>5241</c:v>
                </c:pt>
                <c:pt idx="1">
                  <c:v>5169</c:v>
                </c:pt>
                <c:pt idx="2">
                  <c:v>5432</c:v>
                </c:pt>
                <c:pt idx="3">
                  <c:v>6360</c:v>
                </c:pt>
                <c:pt idx="4">
                  <c:v>6625</c:v>
                </c:pt>
                <c:pt idx="5">
                  <c:v>6194</c:v>
                </c:pt>
              </c:numCache>
            </c:numRef>
          </c:val>
          <c:smooth val="0"/>
          <c:extLst xmlns:c16r2="http://schemas.microsoft.com/office/drawing/2015/06/chart">
            <c:ext xmlns:c16="http://schemas.microsoft.com/office/drawing/2014/chart" uri="{C3380CC4-5D6E-409C-BE32-E72D297353CC}">
              <c16:uniqueId val="{00000002-1DFB-4A1D-ACCE-E3CB5885DB06}"/>
            </c:ext>
          </c:extLst>
        </c:ser>
        <c:dLbls>
          <c:showLegendKey val="0"/>
          <c:showVal val="0"/>
          <c:showCatName val="0"/>
          <c:showSerName val="0"/>
          <c:showPercent val="0"/>
          <c:showBubbleSize val="0"/>
        </c:dLbls>
        <c:marker val="1"/>
        <c:smooth val="0"/>
        <c:axId val="250944512"/>
        <c:axId val="250799808"/>
      </c:lineChart>
      <c:catAx>
        <c:axId val="25094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799808"/>
        <c:crosses val="autoZero"/>
        <c:auto val="1"/>
        <c:lblAlgn val="ctr"/>
        <c:lblOffset val="100"/>
        <c:noMultiLvlLbl val="0"/>
      </c:catAx>
      <c:valAx>
        <c:axId val="250799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4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Α Κύκλος</c:v>
                </c:pt>
              </c:strCache>
            </c:strRef>
          </c:tx>
          <c:spPr>
            <a:solidFill>
              <a:srgbClr val="C0BA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Ιόνοι Νήσοι</c:v>
                </c:pt>
                <c:pt idx="1">
                  <c:v>Δυτική Μακεδονία</c:v>
                </c:pt>
                <c:pt idx="2">
                  <c:v>Νότιο Αιγαίο</c:v>
                </c:pt>
                <c:pt idx="3">
                  <c:v>Πελοπόννησος</c:v>
                </c:pt>
                <c:pt idx="4">
                  <c:v>Ήπειρος</c:v>
                </c:pt>
                <c:pt idx="5">
                  <c:v>Βόρειο Αιγαίο</c:v>
                </c:pt>
                <c:pt idx="6">
                  <c:v>Θεσσαλία</c:v>
                </c:pt>
                <c:pt idx="7">
                  <c:v>Δυτική Ελλάδα</c:v>
                </c:pt>
                <c:pt idx="8">
                  <c:v>Ανατολική Μακεδονία &amp; Θράκη</c:v>
                </c:pt>
                <c:pt idx="9">
                  <c:v>Στερεά Ελλάδα</c:v>
                </c:pt>
                <c:pt idx="10">
                  <c:v>Κρήτη</c:v>
                </c:pt>
                <c:pt idx="11">
                  <c:v>Αττική</c:v>
                </c:pt>
                <c:pt idx="12">
                  <c:v>Κεντρική Μακεδονία</c:v>
                </c:pt>
              </c:strCache>
            </c:strRef>
          </c:cat>
          <c:val>
            <c:numRef>
              <c:f>Φύλλο1!$B$2:$B$14</c:f>
              <c:numCache>
                <c:formatCode>0</c:formatCode>
                <c:ptCount val="13"/>
                <c:pt idx="0">
                  <c:v>44</c:v>
                </c:pt>
                <c:pt idx="1">
                  <c:v>87</c:v>
                </c:pt>
                <c:pt idx="2">
                  <c:v>95</c:v>
                </c:pt>
                <c:pt idx="3">
                  <c:v>145</c:v>
                </c:pt>
                <c:pt idx="4">
                  <c:v>139</c:v>
                </c:pt>
                <c:pt idx="5">
                  <c:v>186</c:v>
                </c:pt>
                <c:pt idx="6">
                  <c:v>233</c:v>
                </c:pt>
                <c:pt idx="7">
                  <c:v>259</c:v>
                </c:pt>
                <c:pt idx="8">
                  <c:v>244</c:v>
                </c:pt>
                <c:pt idx="9">
                  <c:v>287</c:v>
                </c:pt>
                <c:pt idx="10">
                  <c:v>321</c:v>
                </c:pt>
                <c:pt idx="11">
                  <c:v>454</c:v>
                </c:pt>
                <c:pt idx="12">
                  <c:v>668</c:v>
                </c:pt>
              </c:numCache>
            </c:numRef>
          </c:val>
          <c:extLst xmlns:c16r2="http://schemas.microsoft.com/office/drawing/2015/06/chart">
            <c:ext xmlns:c16="http://schemas.microsoft.com/office/drawing/2014/chart" uri="{C3380CC4-5D6E-409C-BE32-E72D297353CC}">
              <c16:uniqueId val="{00000005-3ED0-4474-8EE7-3DC6818ABC7F}"/>
            </c:ext>
          </c:extLst>
        </c:ser>
        <c:ser>
          <c:idx val="1"/>
          <c:order val="1"/>
          <c:tx>
            <c:strRef>
              <c:f>Φύλλο1!$C$1</c:f>
              <c:strCache>
                <c:ptCount val="1"/>
                <c:pt idx="0">
                  <c:v>Β Κύκλος</c:v>
                </c:pt>
              </c:strCache>
            </c:strRef>
          </c:tx>
          <c:spPr>
            <a:solidFill>
              <a:srgbClr val="297E9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Ιόνοι Νήσοι</c:v>
                </c:pt>
                <c:pt idx="1">
                  <c:v>Δυτική Μακεδονία</c:v>
                </c:pt>
                <c:pt idx="2">
                  <c:v>Νότιο Αιγαίο</c:v>
                </c:pt>
                <c:pt idx="3">
                  <c:v>Πελοπόννησος</c:v>
                </c:pt>
                <c:pt idx="4">
                  <c:v>Ήπειρος</c:v>
                </c:pt>
                <c:pt idx="5">
                  <c:v>Βόρειο Αιγαίο</c:v>
                </c:pt>
                <c:pt idx="6">
                  <c:v>Θεσσαλία</c:v>
                </c:pt>
                <c:pt idx="7">
                  <c:v>Δυτική Ελλάδα</c:v>
                </c:pt>
                <c:pt idx="8">
                  <c:v>Ανατολική Μακεδονία &amp; Θράκη</c:v>
                </c:pt>
                <c:pt idx="9">
                  <c:v>Στερεά Ελλάδα</c:v>
                </c:pt>
                <c:pt idx="10">
                  <c:v>Κρήτη</c:v>
                </c:pt>
                <c:pt idx="11">
                  <c:v>Αττική</c:v>
                </c:pt>
                <c:pt idx="12">
                  <c:v>Κεντρική Μακεδονία</c:v>
                </c:pt>
              </c:strCache>
            </c:strRef>
          </c:cat>
          <c:val>
            <c:numRef>
              <c:f>Φύλλο1!$C$2:$C$14</c:f>
              <c:numCache>
                <c:formatCode>0</c:formatCode>
                <c:ptCount val="13"/>
                <c:pt idx="0">
                  <c:v>37</c:v>
                </c:pt>
                <c:pt idx="1">
                  <c:v>80</c:v>
                </c:pt>
                <c:pt idx="2">
                  <c:v>104</c:v>
                </c:pt>
                <c:pt idx="3">
                  <c:v>116</c:v>
                </c:pt>
                <c:pt idx="4">
                  <c:v>152</c:v>
                </c:pt>
                <c:pt idx="5">
                  <c:v>167</c:v>
                </c:pt>
                <c:pt idx="6">
                  <c:v>209</c:v>
                </c:pt>
                <c:pt idx="7">
                  <c:v>237</c:v>
                </c:pt>
                <c:pt idx="8">
                  <c:v>253</c:v>
                </c:pt>
                <c:pt idx="9">
                  <c:v>289</c:v>
                </c:pt>
                <c:pt idx="10">
                  <c:v>286</c:v>
                </c:pt>
                <c:pt idx="11">
                  <c:v>425</c:v>
                </c:pt>
                <c:pt idx="12">
                  <c:v>677</c:v>
                </c:pt>
              </c:numCache>
            </c:numRef>
          </c:val>
          <c:extLst xmlns:c16r2="http://schemas.microsoft.com/office/drawing/2015/06/chart">
            <c:ext xmlns:c16="http://schemas.microsoft.com/office/drawing/2014/chart" uri="{C3380CC4-5D6E-409C-BE32-E72D297353CC}">
              <c16:uniqueId val="{00000006-3ED0-4474-8EE7-3DC6818ABC7F}"/>
            </c:ext>
          </c:extLst>
        </c:ser>
        <c:dLbls>
          <c:showLegendKey val="0"/>
          <c:showVal val="0"/>
          <c:showCatName val="0"/>
          <c:showSerName val="0"/>
          <c:showPercent val="0"/>
          <c:showBubbleSize val="0"/>
        </c:dLbls>
        <c:gapWidth val="45"/>
        <c:overlap val="100"/>
        <c:axId val="250525696"/>
        <c:axId val="250801536"/>
      </c:barChart>
      <c:catAx>
        <c:axId val="250525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801536"/>
        <c:crosses val="autoZero"/>
        <c:auto val="1"/>
        <c:lblAlgn val="ctr"/>
        <c:lblOffset val="100"/>
        <c:noMultiLvlLbl val="0"/>
      </c:catAx>
      <c:valAx>
        <c:axId val="250801536"/>
        <c:scaling>
          <c:orientation val="minMax"/>
          <c:max val="12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52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Στήλη1</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0.42299999999999999</c:v>
                </c:pt>
                <c:pt idx="1">
                  <c:v>0.41499999999999998</c:v>
                </c:pt>
                <c:pt idx="2">
                  <c:v>0.41199999999999998</c:v>
                </c:pt>
                <c:pt idx="3">
                  <c:v>0.42599999999999999</c:v>
                </c:pt>
                <c:pt idx="4">
                  <c:v>0.439</c:v>
                </c:pt>
                <c:pt idx="5">
                  <c:v>0.435</c:v>
                </c:pt>
              </c:numCache>
            </c:numRef>
          </c:val>
          <c:smooth val="0"/>
          <c:extLst xmlns:c16r2="http://schemas.microsoft.com/office/drawing/2015/06/chart">
            <c:ext xmlns:c16="http://schemas.microsoft.com/office/drawing/2014/chart" uri="{C3380CC4-5D6E-409C-BE32-E72D297353CC}">
              <c16:uniqueId val="{00000000-1DFB-4A1D-ACCE-E3CB5885DB06}"/>
            </c:ext>
          </c:extLst>
        </c:ser>
        <c:dLbls>
          <c:showLegendKey val="0"/>
          <c:showVal val="0"/>
          <c:showCatName val="0"/>
          <c:showSerName val="0"/>
          <c:showPercent val="0"/>
          <c:showBubbleSize val="0"/>
        </c:dLbls>
        <c:marker val="1"/>
        <c:smooth val="0"/>
        <c:axId val="250943488"/>
        <c:axId val="250803840"/>
      </c:lineChart>
      <c:catAx>
        <c:axId val="25094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803840"/>
        <c:crosses val="autoZero"/>
        <c:auto val="1"/>
        <c:lblAlgn val="ctr"/>
        <c:lblOffset val="100"/>
        <c:noMultiLvlLbl val="0"/>
      </c:catAx>
      <c:valAx>
        <c:axId val="250803840"/>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43488"/>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Αναλογία γυναικών</c:v>
                </c:pt>
              </c:strCache>
            </c:strRef>
          </c:tx>
          <c:spPr>
            <a:solidFill>
              <a:srgbClr val="297E9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Στερεά Ελλάδα</c:v>
                </c:pt>
                <c:pt idx="1">
                  <c:v>Κρήτη</c:v>
                </c:pt>
                <c:pt idx="2">
                  <c:v>Θεσσαλία</c:v>
                </c:pt>
                <c:pt idx="3">
                  <c:v>Δυτική Μακεδονία</c:v>
                </c:pt>
                <c:pt idx="4">
                  <c:v>Πελοπόννησος</c:v>
                </c:pt>
                <c:pt idx="5">
                  <c:v>Κεντρική Μακεδονία</c:v>
                </c:pt>
                <c:pt idx="6">
                  <c:v>Σύνολο χώρας</c:v>
                </c:pt>
                <c:pt idx="7">
                  <c:v>Ιόνοι Νήσοι</c:v>
                </c:pt>
                <c:pt idx="8">
                  <c:v>Αττική</c:v>
                </c:pt>
                <c:pt idx="9">
                  <c:v>Δυτική Ελλάδα</c:v>
                </c:pt>
                <c:pt idx="10">
                  <c:v>Βόρειο Αιγαίο</c:v>
                </c:pt>
                <c:pt idx="11">
                  <c:v>Ήπειρος</c:v>
                </c:pt>
                <c:pt idx="12">
                  <c:v>Ανατολική Μακεδονία &amp; Θράκη</c:v>
                </c:pt>
                <c:pt idx="13">
                  <c:v>Νότιο Αιγαίο</c:v>
                </c:pt>
              </c:strCache>
            </c:strRef>
          </c:cat>
          <c:val>
            <c:numRef>
              <c:f>Φύλλο1!$B$2:$B$15</c:f>
              <c:numCache>
                <c:formatCode>0</c:formatCode>
                <c:ptCount val="14"/>
                <c:pt idx="0">
                  <c:v>0.32300000000000001</c:v>
                </c:pt>
                <c:pt idx="1">
                  <c:v>0.36099999999999999</c:v>
                </c:pt>
                <c:pt idx="2">
                  <c:v>0.36899999999999999</c:v>
                </c:pt>
                <c:pt idx="3">
                  <c:v>0.41899999999999998</c:v>
                </c:pt>
                <c:pt idx="4">
                  <c:v>0.42499999999999999</c:v>
                </c:pt>
                <c:pt idx="5">
                  <c:v>0.43</c:v>
                </c:pt>
                <c:pt idx="6">
                  <c:v>0.435</c:v>
                </c:pt>
                <c:pt idx="7">
                  <c:v>0.45700000000000002</c:v>
                </c:pt>
                <c:pt idx="8">
                  <c:v>0.46400000000000002</c:v>
                </c:pt>
                <c:pt idx="9">
                  <c:v>0.46800000000000003</c:v>
                </c:pt>
                <c:pt idx="10">
                  <c:v>0.499</c:v>
                </c:pt>
                <c:pt idx="11">
                  <c:v>0.50900000000000001</c:v>
                </c:pt>
                <c:pt idx="12">
                  <c:v>0.51500000000000001</c:v>
                </c:pt>
                <c:pt idx="13">
                  <c:v>0.56799999999999995</c:v>
                </c:pt>
              </c:numCache>
            </c:numRef>
          </c:val>
          <c:extLst xmlns:c16r2="http://schemas.microsoft.com/office/drawing/2015/06/chart">
            <c:ext xmlns:c16="http://schemas.microsoft.com/office/drawing/2014/chart" uri="{C3380CC4-5D6E-409C-BE32-E72D297353CC}">
              <c16:uniqueId val="{00000005-3ED0-4474-8EE7-3DC6818ABC7F}"/>
            </c:ext>
          </c:extLst>
        </c:ser>
        <c:dLbls>
          <c:showLegendKey val="0"/>
          <c:showVal val="0"/>
          <c:showCatName val="0"/>
          <c:showSerName val="0"/>
          <c:showPercent val="0"/>
          <c:showBubbleSize val="0"/>
        </c:dLbls>
        <c:gapWidth val="45"/>
        <c:overlap val="100"/>
        <c:axId val="250947072"/>
        <c:axId val="250805568"/>
      </c:barChart>
      <c:catAx>
        <c:axId val="25094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805568"/>
        <c:crosses val="autoZero"/>
        <c:auto val="1"/>
        <c:lblAlgn val="ctr"/>
        <c:lblOffset val="100"/>
        <c:noMultiLvlLbl val="0"/>
      </c:catAx>
      <c:valAx>
        <c:axId val="250805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47072"/>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39</c:v>
                </c:pt>
                <c:pt idx="1">
                  <c:v>40.200000000000003</c:v>
                </c:pt>
                <c:pt idx="2">
                  <c:v>40.9</c:v>
                </c:pt>
                <c:pt idx="3">
                  <c:v>40.700000000000003</c:v>
                </c:pt>
                <c:pt idx="4">
                  <c:v>41.3</c:v>
                </c:pt>
                <c:pt idx="5">
                  <c:v>41.9</c:v>
                </c:pt>
              </c:numCache>
            </c:numRef>
          </c:val>
          <c:smooth val="0"/>
          <c:extLst xmlns:c16r2="http://schemas.microsoft.com/office/drawing/2015/06/chart">
            <c:ext xmlns:c16="http://schemas.microsoft.com/office/drawing/2014/chart" uri="{C3380CC4-5D6E-409C-BE32-E72D297353CC}">
              <c16:uniqueId val="{00000000-278E-4A69-89D5-9611C1387DC0}"/>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General</c:formatCode>
                <c:ptCount val="6"/>
                <c:pt idx="0">
                  <c:v>37.1</c:v>
                </c:pt>
                <c:pt idx="1">
                  <c:v>38.200000000000003</c:v>
                </c:pt>
                <c:pt idx="2">
                  <c:v>39</c:v>
                </c:pt>
                <c:pt idx="3">
                  <c:v>39.299999999999997</c:v>
                </c:pt>
                <c:pt idx="4">
                  <c:v>39.9</c:v>
                </c:pt>
                <c:pt idx="5">
                  <c:v>40.299999999999997</c:v>
                </c:pt>
              </c:numCache>
            </c:numRef>
          </c:val>
          <c:smooth val="0"/>
          <c:extLst xmlns:c16r2="http://schemas.microsoft.com/office/drawing/2015/06/chart">
            <c:ext xmlns:c16="http://schemas.microsoft.com/office/drawing/2014/chart" uri="{C3380CC4-5D6E-409C-BE32-E72D297353CC}">
              <c16:uniqueId val="{00000001-278E-4A69-89D5-9611C1387DC0}"/>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General</c:formatCode>
                <c:ptCount val="6"/>
                <c:pt idx="0">
                  <c:v>41.6</c:v>
                </c:pt>
                <c:pt idx="1">
                  <c:v>43</c:v>
                </c:pt>
                <c:pt idx="2">
                  <c:v>43.5</c:v>
                </c:pt>
                <c:pt idx="3">
                  <c:v>42.6</c:v>
                </c:pt>
                <c:pt idx="4">
                  <c:v>43.2</c:v>
                </c:pt>
                <c:pt idx="5">
                  <c:v>44</c:v>
                </c:pt>
              </c:numCache>
            </c:numRef>
          </c:val>
          <c:smooth val="0"/>
          <c:extLst xmlns:c16r2="http://schemas.microsoft.com/office/drawing/2015/06/chart">
            <c:ext xmlns:c16="http://schemas.microsoft.com/office/drawing/2014/chart" uri="{C3380CC4-5D6E-409C-BE32-E72D297353CC}">
              <c16:uniqueId val="{00000002-278E-4A69-89D5-9611C1387DC0}"/>
            </c:ext>
          </c:extLst>
        </c:ser>
        <c:dLbls>
          <c:showLegendKey val="0"/>
          <c:showVal val="0"/>
          <c:showCatName val="0"/>
          <c:showSerName val="0"/>
          <c:showPercent val="0"/>
          <c:showBubbleSize val="0"/>
        </c:dLbls>
        <c:marker val="1"/>
        <c:smooth val="0"/>
        <c:axId val="251552256"/>
        <c:axId val="251422400"/>
      </c:lineChart>
      <c:catAx>
        <c:axId val="2515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51422400"/>
        <c:crosses val="autoZero"/>
        <c:auto val="1"/>
        <c:lblAlgn val="ctr"/>
        <c:lblOffset val="100"/>
        <c:noMultiLvlLbl val="0"/>
      </c:catAx>
      <c:valAx>
        <c:axId val="251422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55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0.157</c:v>
                </c:pt>
                <c:pt idx="1">
                  <c:v>0.184</c:v>
                </c:pt>
                <c:pt idx="2">
                  <c:v>0.193</c:v>
                </c:pt>
                <c:pt idx="3">
                  <c:v>0.17299999999999999</c:v>
                </c:pt>
                <c:pt idx="4">
                  <c:v>0.17599999999999999</c:v>
                </c:pt>
                <c:pt idx="5">
                  <c:v>0.20899999999999999</c:v>
                </c:pt>
              </c:numCache>
            </c:numRef>
          </c:val>
          <c:smooth val="0"/>
          <c:extLst xmlns:c16r2="http://schemas.microsoft.com/office/drawing/2015/06/chart">
            <c:ext xmlns:c16="http://schemas.microsoft.com/office/drawing/2014/chart" uri="{C3380CC4-5D6E-409C-BE32-E72D297353CC}">
              <c16:uniqueId val="{00000000-278E-4A69-89D5-9611C1387DC0}"/>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0.255</c:v>
                </c:pt>
                <c:pt idx="1">
                  <c:v>0.33100000000000002</c:v>
                </c:pt>
                <c:pt idx="2">
                  <c:v>0.35199999999999998</c:v>
                </c:pt>
                <c:pt idx="3">
                  <c:v>0.29399999999999998</c:v>
                </c:pt>
                <c:pt idx="4">
                  <c:v>0.28499999999999998</c:v>
                </c:pt>
                <c:pt idx="5">
                  <c:v>0.33600000000000002</c:v>
                </c:pt>
              </c:numCache>
            </c:numRef>
          </c:val>
          <c:smooth val="0"/>
          <c:extLst xmlns:c16r2="http://schemas.microsoft.com/office/drawing/2015/06/chart">
            <c:ext xmlns:c16="http://schemas.microsoft.com/office/drawing/2014/chart" uri="{C3380CC4-5D6E-409C-BE32-E72D297353CC}">
              <c16:uniqueId val="{00000001-278E-4A69-89D5-9611C1387DC0}"/>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8.5999999999999993E-2</c:v>
                </c:pt>
                <c:pt idx="1">
                  <c:v>0.08</c:v>
                </c:pt>
                <c:pt idx="2">
                  <c:v>8.2000000000000003E-2</c:v>
                </c:pt>
                <c:pt idx="3">
                  <c:v>8.3000000000000004E-2</c:v>
                </c:pt>
                <c:pt idx="4">
                  <c:v>9.0999999999999998E-2</c:v>
                </c:pt>
                <c:pt idx="5">
                  <c:v>0.111</c:v>
                </c:pt>
              </c:numCache>
            </c:numRef>
          </c:val>
          <c:smooth val="0"/>
          <c:extLst xmlns:c16r2="http://schemas.microsoft.com/office/drawing/2015/06/chart">
            <c:ext xmlns:c16="http://schemas.microsoft.com/office/drawing/2014/chart" uri="{C3380CC4-5D6E-409C-BE32-E72D297353CC}">
              <c16:uniqueId val="{00000002-278E-4A69-89D5-9611C1387DC0}"/>
            </c:ext>
          </c:extLst>
        </c:ser>
        <c:dLbls>
          <c:showLegendKey val="0"/>
          <c:showVal val="0"/>
          <c:showCatName val="0"/>
          <c:showSerName val="0"/>
          <c:showPercent val="0"/>
          <c:showBubbleSize val="0"/>
        </c:dLbls>
        <c:marker val="1"/>
        <c:smooth val="0"/>
        <c:axId val="251686912"/>
        <c:axId val="251424704"/>
      </c:lineChart>
      <c:catAx>
        <c:axId val="25168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51424704"/>
        <c:crosses val="autoZero"/>
        <c:auto val="1"/>
        <c:lblAlgn val="ctr"/>
        <c:lblOffset val="100"/>
        <c:noMultiLvlLbl val="0"/>
      </c:catAx>
      <c:valAx>
        <c:axId val="251424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68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Ημερήσιες</c:v>
                </c:pt>
              </c:strCache>
            </c:strRef>
          </c:tx>
          <c:spPr>
            <a:solidFill>
              <a:srgbClr val="C0BA68"/>
            </a:solidFill>
            <a:ln>
              <a:noFill/>
            </a:ln>
            <a:effectLst/>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ED0-4474-8EE7-3DC6818ABC7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ED0-4474-8EE7-3DC6818ABC7F}"/>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ED0-4474-8EE7-3DC6818ABC7F}"/>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ED0-4474-8EE7-3DC6818ABC7F}"/>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ED0-4474-8EE7-3DC6818ABC7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Ιόνιοι Νήσοι</c:v>
                </c:pt>
                <c:pt idx="1">
                  <c:v>Νότιο Αιγαίο</c:v>
                </c:pt>
                <c:pt idx="2">
                  <c:v>Δυτική Μακεδονία</c:v>
                </c:pt>
                <c:pt idx="3">
                  <c:v>Ήπειρος</c:v>
                </c:pt>
                <c:pt idx="4">
                  <c:v>Βόρειο Αιγαίο</c:v>
                </c:pt>
                <c:pt idx="5">
                  <c:v>Πελοπόννησος</c:v>
                </c:pt>
                <c:pt idx="6">
                  <c:v>Θεσσαλία</c:v>
                </c:pt>
                <c:pt idx="7">
                  <c:v>Δυτική Ελλάδα</c:v>
                </c:pt>
                <c:pt idx="8">
                  <c:v>Αν. Μακεδονία &amp; Θράκη</c:v>
                </c:pt>
                <c:pt idx="9">
                  <c:v>Στερεά Ελλάδα</c:v>
                </c:pt>
                <c:pt idx="10">
                  <c:v>Κρήτη</c:v>
                </c:pt>
                <c:pt idx="11">
                  <c:v>Αττική</c:v>
                </c:pt>
                <c:pt idx="12">
                  <c:v>Κεντρική Μακεδονία</c:v>
                </c:pt>
              </c:strCache>
            </c:strRef>
          </c:cat>
          <c:val>
            <c:numRef>
              <c:f>Φύλλο1!$B$2:$B$14</c:f>
              <c:numCache>
                <c:formatCode>0</c:formatCode>
                <c:ptCount val="13"/>
                <c:pt idx="0">
                  <c:v>1</c:v>
                </c:pt>
                <c:pt idx="1">
                  <c:v>0</c:v>
                </c:pt>
                <c:pt idx="2">
                  <c:v>1</c:v>
                </c:pt>
                <c:pt idx="3">
                  <c:v>0</c:v>
                </c:pt>
                <c:pt idx="4">
                  <c:v>0</c:v>
                </c:pt>
                <c:pt idx="5">
                  <c:v>0</c:v>
                </c:pt>
                <c:pt idx="6">
                  <c:v>2</c:v>
                </c:pt>
                <c:pt idx="7">
                  <c:v>1</c:v>
                </c:pt>
                <c:pt idx="8">
                  <c:v>0</c:v>
                </c:pt>
                <c:pt idx="9">
                  <c:v>3</c:v>
                </c:pt>
                <c:pt idx="10">
                  <c:v>1</c:v>
                </c:pt>
                <c:pt idx="11">
                  <c:v>2</c:v>
                </c:pt>
                <c:pt idx="12">
                  <c:v>2</c:v>
                </c:pt>
              </c:numCache>
            </c:numRef>
          </c:val>
          <c:extLst xmlns:c16r2="http://schemas.microsoft.com/office/drawing/2015/06/chart">
            <c:ext xmlns:c16="http://schemas.microsoft.com/office/drawing/2014/chart" uri="{C3380CC4-5D6E-409C-BE32-E72D297353CC}">
              <c16:uniqueId val="{00000005-3ED0-4474-8EE7-3DC6818ABC7F}"/>
            </c:ext>
          </c:extLst>
        </c:ser>
        <c:ser>
          <c:idx val="1"/>
          <c:order val="1"/>
          <c:tx>
            <c:strRef>
              <c:f>Φύλλο1!$C$1</c:f>
              <c:strCache>
                <c:ptCount val="1"/>
                <c:pt idx="0">
                  <c:v>Απογευματινές</c:v>
                </c:pt>
              </c:strCache>
            </c:strRef>
          </c:tx>
          <c:spPr>
            <a:solidFill>
              <a:srgbClr val="297E9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Ιόνιοι Νήσοι</c:v>
                </c:pt>
                <c:pt idx="1">
                  <c:v>Νότιο Αιγαίο</c:v>
                </c:pt>
                <c:pt idx="2">
                  <c:v>Δυτική Μακεδονία</c:v>
                </c:pt>
                <c:pt idx="3">
                  <c:v>Ήπειρος</c:v>
                </c:pt>
                <c:pt idx="4">
                  <c:v>Βόρειο Αιγαίο</c:v>
                </c:pt>
                <c:pt idx="5">
                  <c:v>Πελοπόννησος</c:v>
                </c:pt>
                <c:pt idx="6">
                  <c:v>Θεσσαλία</c:v>
                </c:pt>
                <c:pt idx="7">
                  <c:v>Δυτική Ελλάδα</c:v>
                </c:pt>
                <c:pt idx="8">
                  <c:v>Αν. Μακεδονία &amp; Θράκη</c:v>
                </c:pt>
                <c:pt idx="9">
                  <c:v>Στερεά Ελλάδα</c:v>
                </c:pt>
                <c:pt idx="10">
                  <c:v>Κρήτη</c:v>
                </c:pt>
                <c:pt idx="11">
                  <c:v>Αττική</c:v>
                </c:pt>
                <c:pt idx="12">
                  <c:v>Κεντρική Μακεδονία</c:v>
                </c:pt>
              </c:strCache>
            </c:strRef>
          </c:cat>
          <c:val>
            <c:numRef>
              <c:f>Φύλλο1!$C$2:$C$14</c:f>
              <c:numCache>
                <c:formatCode>0</c:formatCode>
                <c:ptCount val="13"/>
                <c:pt idx="0">
                  <c:v>1</c:v>
                </c:pt>
                <c:pt idx="1">
                  <c:v>4</c:v>
                </c:pt>
                <c:pt idx="2">
                  <c:v>4</c:v>
                </c:pt>
                <c:pt idx="3">
                  <c:v>5</c:v>
                </c:pt>
                <c:pt idx="4">
                  <c:v>5</c:v>
                </c:pt>
                <c:pt idx="5">
                  <c:v>6</c:v>
                </c:pt>
                <c:pt idx="6">
                  <c:v>5</c:v>
                </c:pt>
                <c:pt idx="7">
                  <c:v>7</c:v>
                </c:pt>
                <c:pt idx="8">
                  <c:v>9</c:v>
                </c:pt>
                <c:pt idx="9">
                  <c:v>6</c:v>
                </c:pt>
                <c:pt idx="10">
                  <c:v>9</c:v>
                </c:pt>
                <c:pt idx="11">
                  <c:v>9</c:v>
                </c:pt>
                <c:pt idx="12">
                  <c:v>16</c:v>
                </c:pt>
              </c:numCache>
            </c:numRef>
          </c:val>
          <c:extLst xmlns:c16r2="http://schemas.microsoft.com/office/drawing/2015/06/chart">
            <c:ext xmlns:c16="http://schemas.microsoft.com/office/drawing/2014/chart" uri="{C3380CC4-5D6E-409C-BE32-E72D297353CC}">
              <c16:uniqueId val="{00000006-3ED0-4474-8EE7-3DC6818ABC7F}"/>
            </c:ext>
          </c:extLst>
        </c:ser>
        <c:dLbls>
          <c:showLegendKey val="0"/>
          <c:showVal val="0"/>
          <c:showCatName val="0"/>
          <c:showSerName val="0"/>
          <c:showPercent val="0"/>
          <c:showBubbleSize val="0"/>
        </c:dLbls>
        <c:gapWidth val="45"/>
        <c:overlap val="100"/>
        <c:axId val="249152512"/>
        <c:axId val="249086528"/>
      </c:barChart>
      <c:catAx>
        <c:axId val="249152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086528"/>
        <c:crosses val="autoZero"/>
        <c:auto val="1"/>
        <c:lblAlgn val="ctr"/>
        <c:lblOffset val="100"/>
        <c:noMultiLvlLbl val="0"/>
      </c:catAx>
      <c:valAx>
        <c:axId val="24908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152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Στήλη1</c:v>
                </c:pt>
              </c:strCache>
            </c:strRef>
          </c:tx>
          <c:dPt>
            <c:idx val="0"/>
            <c:bubble3D val="0"/>
            <c:spPr>
              <a:solidFill>
                <a:srgbClr val="297E9B"/>
              </a:solidFill>
              <a:ln w="19050">
                <a:noFill/>
              </a:ln>
              <a:effectLst/>
            </c:spPr>
            <c:extLst xmlns:c16r2="http://schemas.microsoft.com/office/drawing/2015/06/chart">
              <c:ext xmlns:c16="http://schemas.microsoft.com/office/drawing/2014/chart" uri="{C3380CC4-5D6E-409C-BE32-E72D297353CC}">
                <c16:uniqueId val="{00000001-BF39-4195-9CB1-A7A27ED4B389}"/>
              </c:ext>
            </c:extLst>
          </c:dPt>
          <c:dPt>
            <c:idx val="1"/>
            <c:bubble3D val="0"/>
            <c:spPr>
              <a:solidFill>
                <a:srgbClr val="C0BA68"/>
              </a:solidFill>
              <a:ln w="19050">
                <a:noFill/>
              </a:ln>
              <a:effectLst/>
            </c:spPr>
            <c:extLst xmlns:c16r2="http://schemas.microsoft.com/office/drawing/2015/06/chart">
              <c:ext xmlns:c16="http://schemas.microsoft.com/office/drawing/2014/chart" uri="{C3380CC4-5D6E-409C-BE32-E72D297353CC}">
                <c16:uniqueId val="{00000003-BF39-4195-9CB1-A7A27ED4B389}"/>
              </c:ext>
            </c:extLst>
          </c:dPt>
          <c:dPt>
            <c:idx val="2"/>
            <c:bubble3D val="0"/>
            <c:spPr>
              <a:solidFill>
                <a:srgbClr val="C0BA68"/>
              </a:solidFill>
              <a:ln w="19050">
                <a:solidFill>
                  <a:schemeClr val="lt1"/>
                </a:solidFill>
              </a:ln>
              <a:effectLst/>
            </c:spPr>
            <c:extLst xmlns:c16r2="http://schemas.microsoft.com/office/drawing/2015/06/chart">
              <c:ext xmlns:c16="http://schemas.microsoft.com/office/drawing/2014/chart" uri="{C3380CC4-5D6E-409C-BE32-E72D297353CC}">
                <c16:uniqueId val="{00000005-BF39-4195-9CB1-A7A27ED4B389}"/>
              </c:ext>
            </c:extLst>
          </c:dPt>
          <c:dLbls>
            <c:dLbl>
              <c:idx val="0"/>
              <c:layout>
                <c:manualLayout>
                  <c:x val="5.8514383872013589E-2"/>
                  <c:y val="4.4013554033300019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F39-4195-9CB1-A7A27ED4B389}"/>
                </c:ext>
              </c:extLst>
            </c:dLbl>
            <c:dLbl>
              <c:idx val="1"/>
              <c:layout>
                <c:manualLayout>
                  <c:x val="0.11633711329064844"/>
                  <c:y val="-0.20069882905503691"/>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F39-4195-9CB1-A7A27ED4B38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Φύλλο1!$A$2:$A$4</c:f>
              <c:strCache>
                <c:ptCount val="3"/>
                <c:pt idx="0">
                  <c:v>Χωρών ΕΕ</c:v>
                </c:pt>
                <c:pt idx="1">
                  <c:v>Χωρών εκτός ΕΕ</c:v>
                </c:pt>
                <c:pt idx="2">
                  <c:v>Άγνωστης υπηκοότητας</c:v>
                </c:pt>
              </c:strCache>
            </c:strRef>
          </c:cat>
          <c:val>
            <c:numRef>
              <c:f>Φύλλο1!$B$2:$B$4</c:f>
              <c:numCache>
                <c:formatCode>0.0%</c:formatCode>
                <c:ptCount val="3"/>
                <c:pt idx="0">
                  <c:v>0.11805555555555555</c:v>
                </c:pt>
                <c:pt idx="1">
                  <c:v>0.87808641975308643</c:v>
                </c:pt>
                <c:pt idx="2">
                  <c:v>3.8580246913580245E-3</c:v>
                </c:pt>
              </c:numCache>
            </c:numRef>
          </c:val>
          <c:extLst xmlns:c16r2="http://schemas.microsoft.com/office/drawing/2015/06/chart">
            <c:ext xmlns:c16="http://schemas.microsoft.com/office/drawing/2014/chart" uri="{C3380CC4-5D6E-409C-BE32-E72D297353CC}">
              <c16:uniqueId val="{00000006-BF39-4195-9CB1-A7A27ED4B3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l-G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Στήλη2</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Ανατολική Μακεδονία &amp; Θράκη</c:v>
                </c:pt>
                <c:pt idx="1">
                  <c:v>Δυτική Ελλάδα</c:v>
                </c:pt>
                <c:pt idx="2">
                  <c:v>Αττική</c:v>
                </c:pt>
                <c:pt idx="3">
                  <c:v>Κεντρική Μακεδονία</c:v>
                </c:pt>
                <c:pt idx="4">
                  <c:v>Βόρειο Αιγαίο</c:v>
                </c:pt>
                <c:pt idx="5">
                  <c:v>Ήπειρος</c:v>
                </c:pt>
                <c:pt idx="6">
                  <c:v>Σύνολο Χώρας</c:v>
                </c:pt>
                <c:pt idx="7">
                  <c:v>Πελοπόννησος</c:v>
                </c:pt>
                <c:pt idx="8">
                  <c:v>Δυτική Μακεδονία</c:v>
                </c:pt>
                <c:pt idx="9">
                  <c:v>Κρήτη</c:v>
                </c:pt>
                <c:pt idx="10">
                  <c:v>Στερεά Ελλάδα</c:v>
                </c:pt>
                <c:pt idx="11">
                  <c:v>Ιόνιοι Νήσοι</c:v>
                </c:pt>
                <c:pt idx="12">
                  <c:v>Θεσσαλία</c:v>
                </c:pt>
                <c:pt idx="13">
                  <c:v>Νότιο Αιγαίο</c:v>
                </c:pt>
              </c:strCache>
            </c:strRef>
          </c:cat>
          <c:val>
            <c:numRef>
              <c:f>Φύλλο1!$B$2:$B$15</c:f>
              <c:numCache>
                <c:formatCode>0.0%</c:formatCode>
                <c:ptCount val="14"/>
                <c:pt idx="0">
                  <c:v>6.8410462776659964E-2</c:v>
                </c:pt>
                <c:pt idx="1">
                  <c:v>8.669354838709678E-2</c:v>
                </c:pt>
                <c:pt idx="2">
                  <c:v>0.13424345847554039</c:v>
                </c:pt>
                <c:pt idx="3">
                  <c:v>0.15836431226765799</c:v>
                </c:pt>
                <c:pt idx="4">
                  <c:v>0.16997167138810199</c:v>
                </c:pt>
                <c:pt idx="5">
                  <c:v>0.18213058419243985</c:v>
                </c:pt>
                <c:pt idx="6">
                  <c:v>0.20923474329996772</c:v>
                </c:pt>
                <c:pt idx="7">
                  <c:v>0.23371647509578544</c:v>
                </c:pt>
                <c:pt idx="8">
                  <c:v>0.25748502994011974</c:v>
                </c:pt>
                <c:pt idx="9">
                  <c:v>0.28995057660626028</c:v>
                </c:pt>
                <c:pt idx="10">
                  <c:v>0.2986111111111111</c:v>
                </c:pt>
                <c:pt idx="11">
                  <c:v>0.33333333333333331</c:v>
                </c:pt>
                <c:pt idx="12">
                  <c:v>0.42986425339366519</c:v>
                </c:pt>
                <c:pt idx="13">
                  <c:v>0.53266331658291455</c:v>
                </c:pt>
              </c:numCache>
            </c:numRef>
          </c:val>
          <c:extLst xmlns:c16r2="http://schemas.microsoft.com/office/drawing/2015/06/chart">
            <c:ext xmlns:c16="http://schemas.microsoft.com/office/drawing/2014/chart" uri="{C3380CC4-5D6E-409C-BE32-E72D297353CC}">
              <c16:uniqueId val="{00000000-C091-4EE3-9B30-F9E723A8AADE}"/>
            </c:ext>
          </c:extLst>
        </c:ser>
        <c:dLbls>
          <c:showLegendKey val="0"/>
          <c:showVal val="0"/>
          <c:showCatName val="0"/>
          <c:showSerName val="0"/>
          <c:showPercent val="0"/>
          <c:showBubbleSize val="0"/>
        </c:dLbls>
        <c:gapWidth val="45"/>
        <c:overlap val="100"/>
        <c:axId val="251083776"/>
        <c:axId val="251428160"/>
      </c:barChart>
      <c:catAx>
        <c:axId val="25108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428160"/>
        <c:crosses val="autoZero"/>
        <c:auto val="1"/>
        <c:lblAlgn val="ctr"/>
        <c:lblOffset val="100"/>
        <c:noMultiLvlLbl val="0"/>
      </c:catAx>
      <c:valAx>
        <c:axId val="2514281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083776"/>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Στήλη1</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0.23899999999999999</c:v>
                </c:pt>
                <c:pt idx="1">
                  <c:v>0.14899999999999999</c:v>
                </c:pt>
                <c:pt idx="2">
                  <c:v>0.20399999999999999</c:v>
                </c:pt>
                <c:pt idx="3">
                  <c:v>0.19</c:v>
                </c:pt>
                <c:pt idx="4">
                  <c:v>0.20100000000000001</c:v>
                </c:pt>
                <c:pt idx="5">
                  <c:v>0.17499999999999999</c:v>
                </c:pt>
              </c:numCache>
            </c:numRef>
          </c:val>
          <c:smooth val="0"/>
          <c:extLst xmlns:c16r2="http://schemas.microsoft.com/office/drawing/2015/06/chart">
            <c:ext xmlns:c16="http://schemas.microsoft.com/office/drawing/2014/chart" uri="{C3380CC4-5D6E-409C-BE32-E72D297353CC}">
              <c16:uniqueId val="{00000000-1DFB-4A1D-ACCE-E3CB5885DB06}"/>
            </c:ext>
          </c:extLst>
        </c:ser>
        <c:dLbls>
          <c:showLegendKey val="0"/>
          <c:showVal val="0"/>
          <c:showCatName val="0"/>
          <c:showSerName val="0"/>
          <c:showPercent val="0"/>
          <c:showBubbleSize val="0"/>
        </c:dLbls>
        <c:marker val="1"/>
        <c:smooth val="0"/>
        <c:axId val="251225088"/>
        <c:axId val="135259840"/>
      </c:lineChart>
      <c:catAx>
        <c:axId val="25122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135259840"/>
        <c:crosses val="autoZero"/>
        <c:auto val="1"/>
        <c:lblAlgn val="ctr"/>
        <c:lblOffset val="100"/>
        <c:noMultiLvlLbl val="0"/>
      </c:catAx>
      <c:valAx>
        <c:axId val="135259840"/>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225088"/>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Στήλη2</c:v>
                </c:pt>
              </c:strCache>
            </c:strRef>
          </c:tx>
          <c:spPr>
            <a:solidFill>
              <a:srgbClr val="297E9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Πελοπόννησος</c:v>
                </c:pt>
                <c:pt idx="1">
                  <c:v>Ήπειρος</c:v>
                </c:pt>
                <c:pt idx="2">
                  <c:v>Στερεά Ελλάδα</c:v>
                </c:pt>
                <c:pt idx="3">
                  <c:v>Ανατολική Μακεδονία &amp; Θράκη</c:v>
                </c:pt>
                <c:pt idx="4">
                  <c:v>Βόρειο Αιγαίο</c:v>
                </c:pt>
                <c:pt idx="5">
                  <c:v>Σύνολο χώρας</c:v>
                </c:pt>
                <c:pt idx="6">
                  <c:v>Κεντρική Μακεδονία</c:v>
                </c:pt>
                <c:pt idx="7">
                  <c:v>Αττική</c:v>
                </c:pt>
                <c:pt idx="8">
                  <c:v>Θεσσαλία</c:v>
                </c:pt>
                <c:pt idx="9">
                  <c:v>Κρήτη</c:v>
                </c:pt>
                <c:pt idx="10">
                  <c:v>Δυτική Ελλάδα</c:v>
                </c:pt>
                <c:pt idx="11">
                  <c:v>Νότιο Αιγαίο</c:v>
                </c:pt>
                <c:pt idx="12">
                  <c:v>Δυτική Μακεδονία</c:v>
                </c:pt>
                <c:pt idx="13">
                  <c:v>Ιόνοι Νήσοι</c:v>
                </c:pt>
              </c:strCache>
            </c:strRef>
          </c:cat>
          <c:val>
            <c:numRef>
              <c:f>Φύλλο1!$B$2:$B$15</c:f>
              <c:numCache>
                <c:formatCode>0</c:formatCode>
                <c:ptCount val="14"/>
                <c:pt idx="0">
                  <c:v>2.7E-2</c:v>
                </c:pt>
                <c:pt idx="1">
                  <c:v>4.1000000000000002E-2</c:v>
                </c:pt>
                <c:pt idx="2">
                  <c:v>8.5000000000000006E-2</c:v>
                </c:pt>
                <c:pt idx="3">
                  <c:v>0.13100000000000001</c:v>
                </c:pt>
                <c:pt idx="4">
                  <c:v>0.153</c:v>
                </c:pt>
                <c:pt idx="5">
                  <c:v>0.17499999999999999</c:v>
                </c:pt>
                <c:pt idx="6">
                  <c:v>0.183</c:v>
                </c:pt>
                <c:pt idx="7">
                  <c:v>0.187</c:v>
                </c:pt>
                <c:pt idx="8">
                  <c:v>0.19</c:v>
                </c:pt>
                <c:pt idx="9">
                  <c:v>0.20300000000000001</c:v>
                </c:pt>
                <c:pt idx="10">
                  <c:v>0.20799999999999999</c:v>
                </c:pt>
                <c:pt idx="11">
                  <c:v>0.32700000000000001</c:v>
                </c:pt>
                <c:pt idx="12">
                  <c:v>0.46100000000000002</c:v>
                </c:pt>
                <c:pt idx="13">
                  <c:v>0.46899999999999997</c:v>
                </c:pt>
              </c:numCache>
            </c:numRef>
          </c:val>
          <c:extLst xmlns:c16r2="http://schemas.microsoft.com/office/drawing/2015/06/chart">
            <c:ext xmlns:c16="http://schemas.microsoft.com/office/drawing/2014/chart" uri="{C3380CC4-5D6E-409C-BE32-E72D297353CC}">
              <c16:uniqueId val="{00000005-3ED0-4474-8EE7-3DC6818ABC7F}"/>
            </c:ext>
          </c:extLst>
        </c:ser>
        <c:dLbls>
          <c:showLegendKey val="0"/>
          <c:showVal val="0"/>
          <c:showCatName val="0"/>
          <c:showSerName val="0"/>
          <c:showPercent val="0"/>
          <c:showBubbleSize val="0"/>
        </c:dLbls>
        <c:gapWidth val="45"/>
        <c:overlap val="100"/>
        <c:axId val="252136448"/>
        <c:axId val="135261568"/>
      </c:barChart>
      <c:catAx>
        <c:axId val="252136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135261568"/>
        <c:crosses val="autoZero"/>
        <c:auto val="1"/>
        <c:lblAlgn val="ctr"/>
        <c:lblOffset val="100"/>
        <c:noMultiLvlLbl val="0"/>
      </c:catAx>
      <c:valAx>
        <c:axId val="135261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2136448"/>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l-GR" sz="1600" b="1">
                <a:solidFill>
                  <a:schemeClr val="bg1"/>
                </a:solidFill>
              </a:rPr>
              <a:t>Α</a:t>
            </a:r>
            <a:r>
              <a:rPr lang="el-GR" sz="1600" b="1" baseline="0">
                <a:solidFill>
                  <a:schemeClr val="bg1"/>
                </a:solidFill>
              </a:rPr>
              <a:t> Κύκλος</a:t>
            </a:r>
            <a:endParaRPr lang="el-GR" sz="1600" b="1">
              <a:solidFill>
                <a:schemeClr val="bg1"/>
              </a:solidFill>
            </a:endParaRPr>
          </a:p>
        </c:rich>
      </c:tx>
      <c:layout>
        <c:manualLayout>
          <c:xMode val="edge"/>
          <c:yMode val="edge"/>
          <c:x val="0.38782361111111113"/>
          <c:y val="0.53594615384615374"/>
        </c:manualLayout>
      </c:layout>
      <c:overlay val="1"/>
      <c:spPr>
        <a:noFill/>
        <a:ln>
          <a:noFill/>
        </a:ln>
        <a:effectLst/>
      </c:spPr>
    </c:title>
    <c:autoTitleDeleted val="0"/>
    <c:plotArea>
      <c:layout/>
      <c:pieChart>
        <c:varyColors val="1"/>
        <c:ser>
          <c:idx val="0"/>
          <c:order val="0"/>
          <c:tx>
            <c:strRef>
              <c:f>Φύλλο1!$B$1</c:f>
              <c:strCache>
                <c:ptCount val="1"/>
                <c:pt idx="0">
                  <c:v>Στήλη1</c:v>
                </c:pt>
              </c:strCache>
            </c:strRef>
          </c:tx>
          <c:dPt>
            <c:idx val="0"/>
            <c:bubble3D val="0"/>
            <c:spPr>
              <a:solidFill>
                <a:srgbClr val="297E9B"/>
              </a:solidFill>
              <a:ln w="19050">
                <a:noFill/>
              </a:ln>
              <a:effectLst/>
            </c:spPr>
            <c:extLst xmlns:c16r2="http://schemas.microsoft.com/office/drawing/2015/06/chart">
              <c:ext xmlns:c16="http://schemas.microsoft.com/office/drawing/2014/chart" uri="{C3380CC4-5D6E-409C-BE32-E72D297353CC}">
                <c16:uniqueId val="{00000001-B31C-4697-A04B-81F653FA6213}"/>
              </c:ext>
            </c:extLst>
          </c:dPt>
          <c:dPt>
            <c:idx val="1"/>
            <c:bubble3D val="0"/>
            <c:spPr>
              <a:solidFill>
                <a:srgbClr val="C0BA68"/>
              </a:solidFill>
              <a:ln w="19050">
                <a:noFill/>
              </a:ln>
              <a:effectLst/>
            </c:spPr>
            <c:extLst xmlns:c16r2="http://schemas.microsoft.com/office/drawing/2015/06/chart">
              <c:ext xmlns:c16="http://schemas.microsoft.com/office/drawing/2014/chart" uri="{C3380CC4-5D6E-409C-BE32-E72D297353CC}">
                <c16:uniqueId val="{00000003-B31C-4697-A04B-81F653FA6213}"/>
              </c:ext>
            </c:extLst>
          </c:dPt>
          <c:dPt>
            <c:idx val="2"/>
            <c:bubble3D val="0"/>
            <c:spPr>
              <a:solidFill>
                <a:srgbClr val="AC7654"/>
              </a:solidFill>
              <a:ln w="19050">
                <a:noFill/>
              </a:ln>
              <a:effectLst/>
            </c:spPr>
            <c:extLst xmlns:c16r2="http://schemas.microsoft.com/office/drawing/2015/06/chart">
              <c:ext xmlns:c16="http://schemas.microsoft.com/office/drawing/2014/chart" uri="{C3380CC4-5D6E-409C-BE32-E72D297353CC}">
                <c16:uniqueId val="{00000005-B31C-4697-A04B-81F653FA6213}"/>
              </c:ext>
            </c:extLst>
          </c:dPt>
          <c:dLbls>
            <c:dLbl>
              <c:idx val="0"/>
              <c:layout>
                <c:manualLayout>
                  <c:x val="-0.12389223178916808"/>
                  <c:y val="6.8781680927654784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67876145737589921"/>
                      <c:h val="0.14842121514996384"/>
                    </c:manualLayout>
                  </c15:layout>
                </c:ext>
                <c:ext xmlns:c16="http://schemas.microsoft.com/office/drawing/2014/chart" uri="{C3380CC4-5D6E-409C-BE32-E72D297353CC}">
                  <c16:uniqueId val="{00000001-B31C-4697-A04B-81F653FA6213}"/>
                </c:ext>
              </c:extLst>
            </c:dLbl>
            <c:dLbl>
              <c:idx val="1"/>
              <c:layout>
                <c:manualLayout>
                  <c:x val="4.6054078582723409E-3"/>
                  <c:y val="-5.8347025507260508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43845927668332846"/>
                      <c:h val="0.19376676986584107"/>
                    </c:manualLayout>
                  </c15:layout>
                </c:ext>
                <c:ext xmlns:c16="http://schemas.microsoft.com/office/drawing/2014/chart" uri="{C3380CC4-5D6E-409C-BE32-E72D297353CC}">
                  <c16:uniqueId val="{00000003-B31C-4697-A04B-81F653FA6213}"/>
                </c:ext>
              </c:extLst>
            </c:dLbl>
            <c:dLbl>
              <c:idx val="2"/>
              <c:layout>
                <c:manualLayout>
                  <c:x val="0.20287314814814811"/>
                  <c:y val="2.1054487179487176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34284034107615408"/>
                      <c:h val="0.21155830753353974"/>
                    </c:manualLayout>
                  </c15:layout>
                </c:ext>
                <c:ext xmlns:c16="http://schemas.microsoft.com/office/drawing/2014/chart" uri="{C3380CC4-5D6E-409C-BE32-E72D297353CC}">
                  <c16:uniqueId val="{00000005-B31C-4697-A04B-81F653FA621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Φύλλο1!$A$2:$A$4</c:f>
              <c:strCache>
                <c:ptCount val="3"/>
                <c:pt idx="0">
                  <c:v>Προήχθησαν</c:v>
                </c:pt>
                <c:pt idx="1">
                  <c:v>Απορρίφθηκαν</c:v>
                </c:pt>
                <c:pt idx="2">
                  <c:v>Εξάμηνη παράταση φοίτησης</c:v>
                </c:pt>
              </c:strCache>
            </c:strRef>
          </c:cat>
          <c:val>
            <c:numRef>
              <c:f>Φύλλο1!$B$2:$B$4</c:f>
              <c:numCache>
                <c:formatCode>0.0%</c:formatCode>
                <c:ptCount val="3"/>
                <c:pt idx="0">
                  <c:v>0.77443127202819606</c:v>
                </c:pt>
                <c:pt idx="1">
                  <c:v>0.19577058635052869</c:v>
                </c:pt>
                <c:pt idx="2">
                  <c:v>2.9798141621275233E-2</c:v>
                </c:pt>
              </c:numCache>
            </c:numRef>
          </c:val>
          <c:extLst xmlns:c16r2="http://schemas.microsoft.com/office/drawing/2015/06/chart">
            <c:ext xmlns:c16="http://schemas.microsoft.com/office/drawing/2014/chart" uri="{C3380CC4-5D6E-409C-BE32-E72D297353CC}">
              <c16:uniqueId val="{00000006-B31C-4697-A04B-81F653FA62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l-G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l-GR" sz="1600" b="1">
                <a:solidFill>
                  <a:schemeClr val="bg1"/>
                </a:solidFill>
              </a:rPr>
              <a:t>Β Κύκλος</a:t>
            </a:r>
          </a:p>
        </c:rich>
      </c:tx>
      <c:layout>
        <c:manualLayout>
          <c:xMode val="edge"/>
          <c:yMode val="edge"/>
          <c:x val="0.45446759259259256"/>
          <c:y val="0.54550149572649576"/>
        </c:manualLayout>
      </c:layout>
      <c:overlay val="1"/>
      <c:spPr>
        <a:noFill/>
        <a:ln>
          <a:noFill/>
        </a:ln>
        <a:effectLst/>
      </c:spPr>
    </c:title>
    <c:autoTitleDeleted val="0"/>
    <c:plotArea>
      <c:layout/>
      <c:pieChart>
        <c:varyColors val="1"/>
        <c:ser>
          <c:idx val="0"/>
          <c:order val="0"/>
          <c:tx>
            <c:strRef>
              <c:f>Φύλλο1!$B$1</c:f>
              <c:strCache>
                <c:ptCount val="1"/>
                <c:pt idx="0">
                  <c:v>Στήλη1</c:v>
                </c:pt>
              </c:strCache>
            </c:strRef>
          </c:tx>
          <c:dPt>
            <c:idx val="0"/>
            <c:bubble3D val="0"/>
            <c:spPr>
              <a:solidFill>
                <a:srgbClr val="297E9B"/>
              </a:solidFill>
              <a:ln w="19050">
                <a:noFill/>
              </a:ln>
              <a:effectLst/>
            </c:spPr>
            <c:extLst xmlns:c16r2="http://schemas.microsoft.com/office/drawing/2015/06/chart">
              <c:ext xmlns:c16="http://schemas.microsoft.com/office/drawing/2014/chart" uri="{C3380CC4-5D6E-409C-BE32-E72D297353CC}">
                <c16:uniqueId val="{00000001-FAB6-4701-9C24-17F306E3A611}"/>
              </c:ext>
            </c:extLst>
          </c:dPt>
          <c:dPt>
            <c:idx val="1"/>
            <c:bubble3D val="0"/>
            <c:spPr>
              <a:solidFill>
                <a:srgbClr val="C0BA68"/>
              </a:solidFill>
              <a:ln w="19050">
                <a:noFill/>
              </a:ln>
              <a:effectLst/>
            </c:spPr>
            <c:extLst xmlns:c16r2="http://schemas.microsoft.com/office/drawing/2015/06/chart">
              <c:ext xmlns:c16="http://schemas.microsoft.com/office/drawing/2014/chart" uri="{C3380CC4-5D6E-409C-BE32-E72D297353CC}">
                <c16:uniqueId val="{00000003-FAB6-4701-9C24-17F306E3A611}"/>
              </c:ext>
            </c:extLst>
          </c:dPt>
          <c:dPt>
            <c:idx val="2"/>
            <c:bubble3D val="0"/>
            <c:spPr>
              <a:solidFill>
                <a:srgbClr val="AC7654"/>
              </a:solidFill>
              <a:ln w="19050">
                <a:noFill/>
              </a:ln>
              <a:effectLst/>
            </c:spPr>
            <c:extLst xmlns:c16r2="http://schemas.microsoft.com/office/drawing/2015/06/chart">
              <c:ext xmlns:c16="http://schemas.microsoft.com/office/drawing/2014/chart" uri="{C3380CC4-5D6E-409C-BE32-E72D297353CC}">
                <c16:uniqueId val="{00000005-FAB6-4701-9C24-17F306E3A611}"/>
              </c:ext>
            </c:extLst>
          </c:dPt>
          <c:dLbls>
            <c:dLbl>
              <c:idx val="0"/>
              <c:layout>
                <c:manualLayout>
                  <c:x val="-3.8767893648695262E-2"/>
                  <c:y val="6.0525584456741513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46388857376362208"/>
                      <c:h val="0.14842121514996384"/>
                    </c:manualLayout>
                  </c15:layout>
                </c:ext>
                <c:ext xmlns:c16="http://schemas.microsoft.com/office/drawing/2014/chart" uri="{C3380CC4-5D6E-409C-BE32-E72D297353CC}">
                  <c16:uniqueId val="{00000001-FAB6-4701-9C24-17F306E3A611}"/>
                </c:ext>
              </c:extLst>
            </c:dLbl>
            <c:dLbl>
              <c:idx val="1"/>
              <c:layout>
                <c:manualLayout>
                  <c:x val="1.665096185234999E-3"/>
                  <c:y val="-0.10813550782932319"/>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46786239341370184"/>
                      <c:h val="0.11946336429308566"/>
                    </c:manualLayout>
                  </c15:layout>
                </c:ext>
                <c:ext xmlns:c16="http://schemas.microsoft.com/office/drawing/2014/chart" uri="{C3380CC4-5D6E-409C-BE32-E72D297353CC}">
                  <c16:uniqueId val="{00000003-FAB6-4701-9C24-17F306E3A611}"/>
                </c:ext>
              </c:extLst>
            </c:dLbl>
            <c:dLbl>
              <c:idx val="2"/>
              <c:layout>
                <c:manualLayout>
                  <c:x val="0.45059918981481484"/>
                  <c:y val="8.141132478632478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46286386356953829"/>
                      <c:h val="0.19358117387029403"/>
                    </c:manualLayout>
                  </c15:layout>
                </c:ext>
                <c:ext xmlns:c16="http://schemas.microsoft.com/office/drawing/2014/chart" uri="{C3380CC4-5D6E-409C-BE32-E72D297353CC}">
                  <c16:uniqueId val="{00000005-FAB6-4701-9C24-17F306E3A61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Φύλλο1!$A$2:$A$4</c:f>
              <c:strCache>
                <c:ptCount val="3"/>
                <c:pt idx="0">
                  <c:v>Απολύθηκαν</c:v>
                </c:pt>
                <c:pt idx="1">
                  <c:v>Απορρίφθηκαν</c:v>
                </c:pt>
                <c:pt idx="2">
                  <c:v>Εξάμηνη παράταση φοίτησης</c:v>
                </c:pt>
              </c:strCache>
            </c:strRef>
          </c:cat>
          <c:val>
            <c:numRef>
              <c:f>Φύλλο1!$B$2:$B$4</c:f>
              <c:numCache>
                <c:formatCode>0.0%</c:formatCode>
                <c:ptCount val="3"/>
                <c:pt idx="0">
                  <c:v>0.78245614035087718</c:v>
                </c:pt>
                <c:pt idx="1">
                  <c:v>0.12137203166226913</c:v>
                </c:pt>
                <c:pt idx="2">
                  <c:v>5.8377308707124008E-2</c:v>
                </c:pt>
              </c:numCache>
            </c:numRef>
          </c:val>
          <c:extLst xmlns:c16r2="http://schemas.microsoft.com/office/drawing/2015/06/chart">
            <c:ext xmlns:c16="http://schemas.microsoft.com/office/drawing/2014/chart" uri="{C3380CC4-5D6E-409C-BE32-E72D297353CC}">
              <c16:uniqueId val="{00000006-FAB6-4701-9C24-17F306E3A61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l-G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0.254</c:v>
                </c:pt>
                <c:pt idx="1">
                  <c:v>0.26800000000000002</c:v>
                </c:pt>
                <c:pt idx="2">
                  <c:v>0.26900000000000002</c:v>
                </c:pt>
                <c:pt idx="3">
                  <c:v>0.252</c:v>
                </c:pt>
                <c:pt idx="4">
                  <c:v>0.223</c:v>
                </c:pt>
                <c:pt idx="5">
                  <c:v>0.19600000000000001</c:v>
                </c:pt>
              </c:numCache>
            </c:numRef>
          </c:val>
          <c:smooth val="0"/>
          <c:extLst xmlns:c16r2="http://schemas.microsoft.com/office/drawing/2015/06/chart">
            <c:ext xmlns:c16="http://schemas.microsoft.com/office/drawing/2014/chart" uri="{C3380CC4-5D6E-409C-BE32-E72D297353CC}">
              <c16:uniqueId val="{00000000-FB98-4D6A-83D1-D96C2188FAFE}"/>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0.3</c:v>
                </c:pt>
                <c:pt idx="1">
                  <c:v>0.31900000000000001</c:v>
                </c:pt>
                <c:pt idx="2">
                  <c:v>0.32100000000000001</c:v>
                </c:pt>
                <c:pt idx="3">
                  <c:v>0.29199999999999998</c:v>
                </c:pt>
                <c:pt idx="4">
                  <c:v>0.25</c:v>
                </c:pt>
                <c:pt idx="5">
                  <c:v>0.223</c:v>
                </c:pt>
              </c:numCache>
            </c:numRef>
          </c:val>
          <c:smooth val="0"/>
          <c:extLst xmlns:c16r2="http://schemas.microsoft.com/office/drawing/2015/06/chart">
            <c:ext xmlns:c16="http://schemas.microsoft.com/office/drawing/2014/chart" uri="{C3380CC4-5D6E-409C-BE32-E72D297353CC}">
              <c16:uniqueId val="{00000001-FB98-4D6A-83D1-D96C2188FAFE}"/>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0.19500000000000001</c:v>
                </c:pt>
                <c:pt idx="1">
                  <c:v>0.186</c:v>
                </c:pt>
                <c:pt idx="2">
                  <c:v>0.192</c:v>
                </c:pt>
                <c:pt idx="3">
                  <c:v>0.19800000000000001</c:v>
                </c:pt>
                <c:pt idx="4">
                  <c:v>0.186</c:v>
                </c:pt>
                <c:pt idx="5">
                  <c:v>0.159</c:v>
                </c:pt>
              </c:numCache>
            </c:numRef>
          </c:val>
          <c:smooth val="0"/>
          <c:extLst xmlns:c16r2="http://schemas.microsoft.com/office/drawing/2015/06/chart">
            <c:ext xmlns:c16="http://schemas.microsoft.com/office/drawing/2014/chart" uri="{C3380CC4-5D6E-409C-BE32-E72D297353CC}">
              <c16:uniqueId val="{00000002-FB98-4D6A-83D1-D96C2188FAFE}"/>
            </c:ext>
          </c:extLst>
        </c:ser>
        <c:dLbls>
          <c:showLegendKey val="0"/>
          <c:showVal val="0"/>
          <c:showCatName val="0"/>
          <c:showSerName val="0"/>
          <c:showPercent val="0"/>
          <c:showBubbleSize val="0"/>
        </c:dLbls>
        <c:marker val="1"/>
        <c:smooth val="0"/>
        <c:axId val="251940352"/>
        <c:axId val="248169024"/>
      </c:lineChart>
      <c:catAx>
        <c:axId val="25194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48169024"/>
        <c:crosses val="autoZero"/>
        <c:auto val="1"/>
        <c:lblAlgn val="ctr"/>
        <c:lblOffset val="100"/>
        <c:noMultiLvlLbl val="0"/>
      </c:catAx>
      <c:valAx>
        <c:axId val="24816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94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0.17599999999999999</c:v>
                </c:pt>
                <c:pt idx="1">
                  <c:v>0.16700000000000001</c:v>
                </c:pt>
                <c:pt idx="2">
                  <c:v>0.182</c:v>
                </c:pt>
                <c:pt idx="3">
                  <c:v>0.15</c:v>
                </c:pt>
                <c:pt idx="4">
                  <c:v>0.14000000000000001</c:v>
                </c:pt>
                <c:pt idx="5">
                  <c:v>0.121</c:v>
                </c:pt>
              </c:numCache>
            </c:numRef>
          </c:val>
          <c:smooth val="0"/>
          <c:extLst xmlns:c16r2="http://schemas.microsoft.com/office/drawing/2015/06/chart">
            <c:ext xmlns:c16="http://schemas.microsoft.com/office/drawing/2014/chart" uri="{C3380CC4-5D6E-409C-BE32-E72D297353CC}">
              <c16:uniqueId val="{00000000-0249-4E64-9606-13072C9071FD}"/>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0.20200000000000001</c:v>
                </c:pt>
                <c:pt idx="1">
                  <c:v>0.218</c:v>
                </c:pt>
                <c:pt idx="2">
                  <c:v>0.216</c:v>
                </c:pt>
                <c:pt idx="3">
                  <c:v>0.17499999999999999</c:v>
                </c:pt>
                <c:pt idx="4">
                  <c:v>0.15</c:v>
                </c:pt>
                <c:pt idx="5">
                  <c:v>0.14099999999999999</c:v>
                </c:pt>
              </c:numCache>
            </c:numRef>
          </c:val>
          <c:smooth val="0"/>
          <c:extLst xmlns:c16r2="http://schemas.microsoft.com/office/drawing/2015/06/chart">
            <c:ext xmlns:c16="http://schemas.microsoft.com/office/drawing/2014/chart" uri="{C3380CC4-5D6E-409C-BE32-E72D297353CC}">
              <c16:uniqueId val="{00000001-0249-4E64-9606-13072C9071FD}"/>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0.14099999999999999</c:v>
                </c:pt>
                <c:pt idx="1">
                  <c:v>0.106</c:v>
                </c:pt>
                <c:pt idx="2">
                  <c:v>0.13600000000000001</c:v>
                </c:pt>
                <c:pt idx="3">
                  <c:v>0.11799999999999999</c:v>
                </c:pt>
                <c:pt idx="4">
                  <c:v>0.127</c:v>
                </c:pt>
                <c:pt idx="5">
                  <c:v>9.6000000000000002E-2</c:v>
                </c:pt>
              </c:numCache>
            </c:numRef>
          </c:val>
          <c:smooth val="0"/>
          <c:extLst xmlns:c16r2="http://schemas.microsoft.com/office/drawing/2015/06/chart">
            <c:ext xmlns:c16="http://schemas.microsoft.com/office/drawing/2014/chart" uri="{C3380CC4-5D6E-409C-BE32-E72D297353CC}">
              <c16:uniqueId val="{00000002-0249-4E64-9606-13072C9071FD}"/>
            </c:ext>
          </c:extLst>
        </c:ser>
        <c:dLbls>
          <c:showLegendKey val="0"/>
          <c:showVal val="0"/>
          <c:showCatName val="0"/>
          <c:showSerName val="0"/>
          <c:showPercent val="0"/>
          <c:showBubbleSize val="0"/>
        </c:dLbls>
        <c:marker val="1"/>
        <c:smooth val="0"/>
        <c:axId val="252541952"/>
        <c:axId val="248170752"/>
      </c:lineChart>
      <c:catAx>
        <c:axId val="25254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48170752"/>
        <c:crosses val="autoZero"/>
        <c:auto val="1"/>
        <c:lblAlgn val="ctr"/>
        <c:lblOffset val="100"/>
        <c:noMultiLvlLbl val="0"/>
      </c:catAx>
      <c:valAx>
        <c:axId val="248170752"/>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254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Α &amp; Β Κύκλος</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0.191</c:v>
                </c:pt>
                <c:pt idx="1">
                  <c:v>0.2</c:v>
                </c:pt>
                <c:pt idx="2">
                  <c:v>0.20699999999999999</c:v>
                </c:pt>
                <c:pt idx="3">
                  <c:v>0.188</c:v>
                </c:pt>
                <c:pt idx="4">
                  <c:v>0.15</c:v>
                </c:pt>
                <c:pt idx="5">
                  <c:v>0.14799999999999999</c:v>
                </c:pt>
              </c:numCache>
            </c:numRef>
          </c:val>
          <c:smooth val="0"/>
          <c:extLst xmlns:c16r2="http://schemas.microsoft.com/office/drawing/2015/06/chart">
            <c:ext xmlns:c16="http://schemas.microsoft.com/office/drawing/2014/chart" uri="{C3380CC4-5D6E-409C-BE32-E72D297353CC}">
              <c16:uniqueId val="{00000000-FB98-4D6A-83D1-D96C2188FAFE}"/>
            </c:ext>
          </c:extLst>
        </c:ser>
        <c:ser>
          <c:idx val="1"/>
          <c:order val="1"/>
          <c:tx>
            <c:strRef>
              <c:f>Φύλλο1!$C$1</c:f>
              <c:strCache>
                <c:ptCount val="1"/>
                <c:pt idx="0">
                  <c:v>Α Κύκλος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0.23100000000000001</c:v>
                </c:pt>
                <c:pt idx="1">
                  <c:v>0.23699999999999999</c:v>
                </c:pt>
                <c:pt idx="2">
                  <c:v>0.24199999999999999</c:v>
                </c:pt>
                <c:pt idx="3">
                  <c:v>0.23200000000000001</c:v>
                </c:pt>
                <c:pt idx="4">
                  <c:v>0.19</c:v>
                </c:pt>
                <c:pt idx="5">
                  <c:v>0.18099999999999999</c:v>
                </c:pt>
              </c:numCache>
            </c:numRef>
          </c:val>
          <c:smooth val="0"/>
          <c:extLst xmlns:c16r2="http://schemas.microsoft.com/office/drawing/2015/06/chart">
            <c:ext xmlns:c16="http://schemas.microsoft.com/office/drawing/2014/chart" uri="{C3380CC4-5D6E-409C-BE32-E72D297353CC}">
              <c16:uniqueId val="{00000001-FB98-4D6A-83D1-D96C2188FAFE}"/>
            </c:ext>
          </c:extLst>
        </c:ser>
        <c:ser>
          <c:idx val="2"/>
          <c:order val="2"/>
          <c:tx>
            <c:strRef>
              <c:f>Φύλλο1!$D$1</c:f>
              <c:strCache>
                <c:ptCount val="1"/>
                <c:pt idx="0">
                  <c:v>Β Κύκλος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0.14099999999999999</c:v>
                </c:pt>
                <c:pt idx="1">
                  <c:v>0.153</c:v>
                </c:pt>
                <c:pt idx="2">
                  <c:v>0.16300000000000001</c:v>
                </c:pt>
                <c:pt idx="3">
                  <c:v>0.121</c:v>
                </c:pt>
                <c:pt idx="4">
                  <c:v>0.107</c:v>
                </c:pt>
                <c:pt idx="5">
                  <c:v>0.113</c:v>
                </c:pt>
              </c:numCache>
            </c:numRef>
          </c:val>
          <c:smooth val="0"/>
          <c:extLst xmlns:c16r2="http://schemas.microsoft.com/office/drawing/2015/06/chart">
            <c:ext xmlns:c16="http://schemas.microsoft.com/office/drawing/2014/chart" uri="{C3380CC4-5D6E-409C-BE32-E72D297353CC}">
              <c16:uniqueId val="{00000002-FB98-4D6A-83D1-D96C2188FAFE}"/>
            </c:ext>
          </c:extLst>
        </c:ser>
        <c:dLbls>
          <c:showLegendKey val="0"/>
          <c:showVal val="0"/>
          <c:showCatName val="0"/>
          <c:showSerName val="0"/>
          <c:showPercent val="0"/>
          <c:showBubbleSize val="0"/>
        </c:dLbls>
        <c:marker val="1"/>
        <c:smooth val="0"/>
        <c:axId val="252600832"/>
        <c:axId val="248173056"/>
      </c:lineChart>
      <c:catAx>
        <c:axId val="25260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48173056"/>
        <c:crosses val="autoZero"/>
        <c:auto val="1"/>
        <c:lblAlgn val="ctr"/>
        <c:lblOffset val="100"/>
        <c:noMultiLvlLbl val="0"/>
      </c:catAx>
      <c:valAx>
        <c:axId val="24817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260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Φύλλο1!$B$1</c:f>
              <c:strCache>
                <c:ptCount val="1"/>
                <c:pt idx="0">
                  <c:v>Α Κύκλος</c:v>
                </c:pt>
              </c:strCache>
            </c:strRef>
          </c:tx>
          <c:spPr>
            <a:solidFill>
              <a:srgbClr val="70A2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Στερεά Ελλάδα</c:v>
                </c:pt>
                <c:pt idx="1">
                  <c:v>Δυτική Μακεδονία</c:v>
                </c:pt>
                <c:pt idx="2">
                  <c:v>Ιόνοι Νήσοι</c:v>
                </c:pt>
                <c:pt idx="3">
                  <c:v>Δυτική Ελλάδα</c:v>
                </c:pt>
                <c:pt idx="4">
                  <c:v>Αττική</c:v>
                </c:pt>
                <c:pt idx="5">
                  <c:v>Ήπειρος</c:v>
                </c:pt>
                <c:pt idx="6">
                  <c:v>Ανατολική Μακεδονία &amp; Θράκη</c:v>
                </c:pt>
                <c:pt idx="7">
                  <c:v>Σύνολο χώρας</c:v>
                </c:pt>
                <c:pt idx="8">
                  <c:v>Βόρειο Αιγαίο</c:v>
                </c:pt>
                <c:pt idx="9">
                  <c:v>Κεντρική Μακεδονία</c:v>
                </c:pt>
                <c:pt idx="10">
                  <c:v>Νότιο Αιγαίο</c:v>
                </c:pt>
                <c:pt idx="11">
                  <c:v>Θεσσαλία</c:v>
                </c:pt>
                <c:pt idx="12">
                  <c:v>Πελοπόννησος</c:v>
                </c:pt>
                <c:pt idx="13">
                  <c:v>Κρήτη</c:v>
                </c:pt>
              </c:strCache>
            </c:strRef>
          </c:cat>
          <c:val>
            <c:numRef>
              <c:f>Φύλλο1!$B$2:$B$15</c:f>
              <c:numCache>
                <c:formatCode>0.0%</c:formatCode>
                <c:ptCount val="14"/>
                <c:pt idx="0">
                  <c:v>9.7560975609756101E-2</c:v>
                </c:pt>
                <c:pt idx="1">
                  <c:v>0.10344827586206896</c:v>
                </c:pt>
                <c:pt idx="2">
                  <c:v>0.11363636363636363</c:v>
                </c:pt>
                <c:pt idx="3">
                  <c:v>0.14007782101167315</c:v>
                </c:pt>
                <c:pt idx="4">
                  <c:v>0.15418502202643172</c:v>
                </c:pt>
                <c:pt idx="5">
                  <c:v>0.15827338129496402</c:v>
                </c:pt>
                <c:pt idx="6">
                  <c:v>0.1721311475409836</c:v>
                </c:pt>
                <c:pt idx="7">
                  <c:v>0.18101265822784809</c:v>
                </c:pt>
                <c:pt idx="8">
                  <c:v>0.18817204301075269</c:v>
                </c:pt>
                <c:pt idx="9">
                  <c:v>0.19161676646706588</c:v>
                </c:pt>
                <c:pt idx="10">
                  <c:v>0.2</c:v>
                </c:pt>
                <c:pt idx="11">
                  <c:v>0.23605150214592274</c:v>
                </c:pt>
                <c:pt idx="12">
                  <c:v>0.2620689655172414</c:v>
                </c:pt>
                <c:pt idx="13">
                  <c:v>0.26479750778816197</c:v>
                </c:pt>
              </c:numCache>
            </c:numRef>
          </c:val>
          <c:extLst xmlns:c16r2="http://schemas.microsoft.com/office/drawing/2015/06/chart">
            <c:ext xmlns:c16="http://schemas.microsoft.com/office/drawing/2014/chart" uri="{C3380CC4-5D6E-409C-BE32-E72D297353CC}">
              <c16:uniqueId val="{00000000-ED3F-400B-9D53-930F7A876BE4}"/>
            </c:ext>
          </c:extLst>
        </c:ser>
        <c:ser>
          <c:idx val="1"/>
          <c:order val="1"/>
          <c:tx>
            <c:strRef>
              <c:f>Φύλλο1!$C$1</c:f>
              <c:strCache>
                <c:ptCount val="1"/>
                <c:pt idx="0">
                  <c:v>Β Κύκλος</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Στερεά Ελλάδα</c:v>
                </c:pt>
                <c:pt idx="1">
                  <c:v>Δυτική Μακεδονία</c:v>
                </c:pt>
                <c:pt idx="2">
                  <c:v>Ιόνοι Νήσοι</c:v>
                </c:pt>
                <c:pt idx="3">
                  <c:v>Δυτική Ελλάδα</c:v>
                </c:pt>
                <c:pt idx="4">
                  <c:v>Αττική</c:v>
                </c:pt>
                <c:pt idx="5">
                  <c:v>Ήπειρος</c:v>
                </c:pt>
                <c:pt idx="6">
                  <c:v>Ανατολική Μακεδονία &amp; Θράκη</c:v>
                </c:pt>
                <c:pt idx="7">
                  <c:v>Σύνολο χώρας</c:v>
                </c:pt>
                <c:pt idx="8">
                  <c:v>Βόρειο Αιγαίο</c:v>
                </c:pt>
                <c:pt idx="9">
                  <c:v>Κεντρική Μακεδονία</c:v>
                </c:pt>
                <c:pt idx="10">
                  <c:v>Νότιο Αιγαίο</c:v>
                </c:pt>
                <c:pt idx="11">
                  <c:v>Θεσσαλία</c:v>
                </c:pt>
                <c:pt idx="12">
                  <c:v>Πελοπόννησος</c:v>
                </c:pt>
                <c:pt idx="13">
                  <c:v>Κρήτη</c:v>
                </c:pt>
              </c:strCache>
            </c:strRef>
          </c:cat>
          <c:val>
            <c:numRef>
              <c:f>Φύλλο1!$C$2:$C$15</c:f>
              <c:numCache>
                <c:formatCode>0.0%</c:formatCode>
                <c:ptCount val="14"/>
                <c:pt idx="0">
                  <c:v>0.10726643598615918</c:v>
                </c:pt>
                <c:pt idx="1">
                  <c:v>8.7499999999999994E-2</c:v>
                </c:pt>
                <c:pt idx="2">
                  <c:v>0</c:v>
                </c:pt>
                <c:pt idx="3">
                  <c:v>6.7510548523206745E-2</c:v>
                </c:pt>
                <c:pt idx="4">
                  <c:v>4.2553191489361701E-2</c:v>
                </c:pt>
                <c:pt idx="5">
                  <c:v>0.11842105263157894</c:v>
                </c:pt>
                <c:pt idx="6">
                  <c:v>0.16205533596837945</c:v>
                </c:pt>
                <c:pt idx="7">
                  <c:v>0.11287128712871287</c:v>
                </c:pt>
                <c:pt idx="8">
                  <c:v>0.10179640718562874</c:v>
                </c:pt>
                <c:pt idx="9">
                  <c:v>0.12555391432791729</c:v>
                </c:pt>
                <c:pt idx="10">
                  <c:v>0.21153846153846154</c:v>
                </c:pt>
                <c:pt idx="11">
                  <c:v>0.12440191387559808</c:v>
                </c:pt>
                <c:pt idx="12">
                  <c:v>7.7586206896551727E-2</c:v>
                </c:pt>
                <c:pt idx="13">
                  <c:v>0.18181818181818182</c:v>
                </c:pt>
              </c:numCache>
            </c:numRef>
          </c:val>
          <c:extLst xmlns:c16r2="http://schemas.microsoft.com/office/drawing/2015/06/chart">
            <c:ext xmlns:c16="http://schemas.microsoft.com/office/drawing/2014/chart" uri="{C3380CC4-5D6E-409C-BE32-E72D297353CC}">
              <c16:uniqueId val="{00000001-ED3F-400B-9D53-930F7A876BE4}"/>
            </c:ext>
          </c:extLst>
        </c:ser>
        <c:dLbls>
          <c:showLegendKey val="0"/>
          <c:showVal val="0"/>
          <c:showCatName val="0"/>
          <c:showSerName val="0"/>
          <c:showPercent val="0"/>
          <c:showBubbleSize val="0"/>
        </c:dLbls>
        <c:gapWidth val="45"/>
        <c:axId val="252602880"/>
        <c:axId val="248174784"/>
      </c:barChart>
      <c:catAx>
        <c:axId val="25260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8174784"/>
        <c:crosses val="autoZero"/>
        <c:auto val="1"/>
        <c:lblAlgn val="ctr"/>
        <c:lblOffset val="100"/>
        <c:noMultiLvlLbl val="0"/>
      </c:catAx>
      <c:valAx>
        <c:axId val="2481747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mn-lt"/>
                <a:ea typeface="+mn-ea"/>
                <a:cs typeface="+mn-cs"/>
              </a:defRPr>
            </a:pPr>
            <a:endParaRPr lang="el-GR"/>
          </a:p>
        </c:txPr>
        <c:crossAx val="25260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Σύνολο</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15.5</c:v>
                </c:pt>
                <c:pt idx="1">
                  <c:v>16</c:v>
                </c:pt>
                <c:pt idx="2">
                  <c:v>16.5</c:v>
                </c:pt>
                <c:pt idx="3">
                  <c:v>16.8</c:v>
                </c:pt>
                <c:pt idx="4">
                  <c:v>17.600000000000001</c:v>
                </c:pt>
                <c:pt idx="5">
                  <c:v>16.899999999999999</c:v>
                </c:pt>
              </c:numCache>
            </c:numRef>
          </c:val>
          <c:smooth val="0"/>
          <c:extLst xmlns:c16r2="http://schemas.microsoft.com/office/drawing/2015/06/chart">
            <c:ext xmlns:c16="http://schemas.microsoft.com/office/drawing/2014/chart" uri="{C3380CC4-5D6E-409C-BE32-E72D297353CC}">
              <c16:uniqueId val="{00000000-1DFB-4A1D-ACCE-E3CB5885DB06}"/>
            </c:ext>
          </c:extLst>
        </c:ser>
        <c:dLbls>
          <c:showLegendKey val="0"/>
          <c:showVal val="0"/>
          <c:showCatName val="0"/>
          <c:showSerName val="0"/>
          <c:showPercent val="0"/>
          <c:showBubbleSize val="0"/>
        </c:dLbls>
        <c:marker val="1"/>
        <c:smooth val="0"/>
        <c:axId val="249150464"/>
        <c:axId val="249088832"/>
      </c:lineChart>
      <c:catAx>
        <c:axId val="24915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088832"/>
        <c:crosses val="autoZero"/>
        <c:auto val="1"/>
        <c:lblAlgn val="ctr"/>
        <c:lblOffset val="100"/>
        <c:noMultiLvlLbl val="0"/>
      </c:catAx>
      <c:valAx>
        <c:axId val="249088832"/>
        <c:scaling>
          <c:orientation val="minMax"/>
          <c:max val="20"/>
          <c:min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150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0.191</c:v>
                </c:pt>
                <c:pt idx="1">
                  <c:v>0.2</c:v>
                </c:pt>
                <c:pt idx="2">
                  <c:v>0.20699999999999999</c:v>
                </c:pt>
                <c:pt idx="3">
                  <c:v>0.188</c:v>
                </c:pt>
                <c:pt idx="4">
                  <c:v>0.15</c:v>
                </c:pt>
                <c:pt idx="5">
                  <c:v>0.14799999999999999</c:v>
                </c:pt>
              </c:numCache>
            </c:numRef>
          </c:val>
          <c:smooth val="0"/>
          <c:extLst xmlns:c16r2="http://schemas.microsoft.com/office/drawing/2015/06/chart">
            <c:ext xmlns:c16="http://schemas.microsoft.com/office/drawing/2014/chart" uri="{C3380CC4-5D6E-409C-BE32-E72D297353CC}">
              <c16:uniqueId val="{00000000-FB98-4D6A-83D1-D96C2188FAFE}"/>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0.223</c:v>
                </c:pt>
                <c:pt idx="1">
                  <c:v>0.251</c:v>
                </c:pt>
                <c:pt idx="2">
                  <c:v>0.247</c:v>
                </c:pt>
                <c:pt idx="3">
                  <c:v>0.223</c:v>
                </c:pt>
                <c:pt idx="4">
                  <c:v>0.16900000000000001</c:v>
                </c:pt>
                <c:pt idx="5">
                  <c:v>0.17399999999999999</c:v>
                </c:pt>
              </c:numCache>
            </c:numRef>
          </c:val>
          <c:smooth val="0"/>
          <c:extLst xmlns:c16r2="http://schemas.microsoft.com/office/drawing/2015/06/chart">
            <c:ext xmlns:c16="http://schemas.microsoft.com/office/drawing/2014/chart" uri="{C3380CC4-5D6E-409C-BE32-E72D297353CC}">
              <c16:uniqueId val="{00000001-FB98-4D6A-83D1-D96C2188FAFE}"/>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0.14699999999999999</c:v>
                </c:pt>
                <c:pt idx="1">
                  <c:v>0.129</c:v>
                </c:pt>
                <c:pt idx="2">
                  <c:v>0.15</c:v>
                </c:pt>
                <c:pt idx="3">
                  <c:v>0.14099999999999999</c:v>
                </c:pt>
                <c:pt idx="4">
                  <c:v>0.126</c:v>
                </c:pt>
                <c:pt idx="5">
                  <c:v>0.113</c:v>
                </c:pt>
              </c:numCache>
            </c:numRef>
          </c:val>
          <c:smooth val="0"/>
          <c:extLst xmlns:c16r2="http://schemas.microsoft.com/office/drawing/2015/06/chart">
            <c:ext xmlns:c16="http://schemas.microsoft.com/office/drawing/2014/chart" uri="{C3380CC4-5D6E-409C-BE32-E72D297353CC}">
              <c16:uniqueId val="{00000002-FB98-4D6A-83D1-D96C2188FAFE}"/>
            </c:ext>
          </c:extLst>
        </c:ser>
        <c:dLbls>
          <c:showLegendKey val="0"/>
          <c:showVal val="0"/>
          <c:showCatName val="0"/>
          <c:showSerName val="0"/>
          <c:showPercent val="0"/>
          <c:showBubbleSize val="0"/>
        </c:dLbls>
        <c:marker val="1"/>
        <c:smooth val="0"/>
        <c:axId val="252867584"/>
        <c:axId val="252731968"/>
      </c:lineChart>
      <c:catAx>
        <c:axId val="25286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52731968"/>
        <c:crosses val="autoZero"/>
        <c:auto val="1"/>
        <c:lblAlgn val="ctr"/>
        <c:lblOffset val="100"/>
        <c:noMultiLvlLbl val="0"/>
      </c:catAx>
      <c:valAx>
        <c:axId val="252731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286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Στήλη2</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Φύλλο1!$A$2:$A$9</c:f>
              <c:strCache>
                <c:ptCount val="8"/>
                <c:pt idx="0">
                  <c:v>Σύνολο Μαθητών</c:v>
                </c:pt>
                <c:pt idx="1">
                  <c:v>18-22 ετών</c:v>
                </c:pt>
                <c:pt idx="2">
                  <c:v>23-27 ετών</c:v>
                </c:pt>
                <c:pt idx="3">
                  <c:v>28-32 ετών</c:v>
                </c:pt>
                <c:pt idx="4">
                  <c:v>33-37 ετών</c:v>
                </c:pt>
                <c:pt idx="5">
                  <c:v>38-42 ετών</c:v>
                </c:pt>
                <c:pt idx="6">
                  <c:v>43-47 ετών</c:v>
                </c:pt>
                <c:pt idx="7">
                  <c:v>48 ετών και άνω</c:v>
                </c:pt>
              </c:strCache>
            </c:strRef>
          </c:cat>
          <c:val>
            <c:numRef>
              <c:f>Φύλλο1!$B$2:$B$9</c:f>
              <c:numCache>
                <c:formatCode>0.0%</c:formatCode>
                <c:ptCount val="8"/>
                <c:pt idx="0">
                  <c:v>0.14765751211631664</c:v>
                </c:pt>
                <c:pt idx="1">
                  <c:v>0.31075697211155379</c:v>
                </c:pt>
                <c:pt idx="2">
                  <c:v>0.27363184079601988</c:v>
                </c:pt>
                <c:pt idx="3">
                  <c:v>0.21104536489151873</c:v>
                </c:pt>
                <c:pt idx="4">
                  <c:v>0.16005291005291006</c:v>
                </c:pt>
                <c:pt idx="5">
                  <c:v>0.11953833470733718</c:v>
                </c:pt>
                <c:pt idx="6">
                  <c:v>0.1051792828685259</c:v>
                </c:pt>
                <c:pt idx="7">
                  <c:v>0.12236987818383167</c:v>
                </c:pt>
              </c:numCache>
            </c:numRef>
          </c:val>
          <c:extLst xmlns:c16r2="http://schemas.microsoft.com/office/drawing/2015/06/chart">
            <c:ext xmlns:c16="http://schemas.microsoft.com/office/drawing/2014/chart" uri="{C3380CC4-5D6E-409C-BE32-E72D297353CC}">
              <c16:uniqueId val="{00000000-ACCF-4403-8FF5-014800A2792C}"/>
            </c:ext>
          </c:extLst>
        </c:ser>
        <c:dLbls>
          <c:showLegendKey val="0"/>
          <c:showVal val="0"/>
          <c:showCatName val="0"/>
          <c:showSerName val="0"/>
          <c:showPercent val="0"/>
          <c:showBubbleSize val="0"/>
        </c:dLbls>
        <c:gapWidth val="45"/>
        <c:overlap val="100"/>
        <c:axId val="252943872"/>
        <c:axId val="252733696"/>
      </c:barChart>
      <c:catAx>
        <c:axId val="25294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50000"/>
                  </a:schemeClr>
                </a:solidFill>
                <a:latin typeface="+mn-lt"/>
                <a:ea typeface="+mn-ea"/>
                <a:cs typeface="+mn-cs"/>
              </a:defRPr>
            </a:pPr>
            <a:endParaRPr lang="el-GR"/>
          </a:p>
        </c:txPr>
        <c:crossAx val="252733696"/>
        <c:crosses val="autoZero"/>
        <c:auto val="1"/>
        <c:lblAlgn val="ctr"/>
        <c:lblOffset val="100"/>
        <c:noMultiLvlLbl val="0"/>
      </c:catAx>
      <c:valAx>
        <c:axId val="2527336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52943872"/>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Column1</c:v>
                </c:pt>
              </c:strCache>
            </c:strRef>
          </c:tx>
          <c:spPr>
            <a:solidFill>
              <a:srgbClr val="297E9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Ιόνοι Νήσοι</c:v>
                </c:pt>
                <c:pt idx="1">
                  <c:v>Δυτική Μακεδονία</c:v>
                </c:pt>
                <c:pt idx="2">
                  <c:v>Θεσσαλία</c:v>
                </c:pt>
                <c:pt idx="3">
                  <c:v>Πελοπόννησος</c:v>
                </c:pt>
                <c:pt idx="4">
                  <c:v>Ανατολική Μακεδονία &amp; Θράκη</c:v>
                </c:pt>
                <c:pt idx="5">
                  <c:v>Αττική</c:v>
                </c:pt>
                <c:pt idx="6">
                  <c:v>Σύνολο χώρας</c:v>
                </c:pt>
                <c:pt idx="7">
                  <c:v>Ήπειρος</c:v>
                </c:pt>
                <c:pt idx="8">
                  <c:v>Κεντρική Μακεδονία</c:v>
                </c:pt>
                <c:pt idx="9">
                  <c:v>Δυτική Ελλάδα</c:v>
                </c:pt>
                <c:pt idx="10">
                  <c:v>Στερεά Ελλάδα</c:v>
                </c:pt>
                <c:pt idx="11">
                  <c:v>Νότιο Αιγαίο</c:v>
                </c:pt>
                <c:pt idx="12">
                  <c:v>Κρήτη</c:v>
                </c:pt>
                <c:pt idx="13">
                  <c:v>Βόρειο Αιγαίο</c:v>
                </c:pt>
              </c:strCache>
            </c:strRef>
          </c:cat>
          <c:val>
            <c:numRef>
              <c:f>Φύλλο1!$B$2:$B$15</c:f>
              <c:numCache>
                <c:formatCode>0</c:formatCode>
                <c:ptCount val="14"/>
                <c:pt idx="0">
                  <c:v>13.5</c:v>
                </c:pt>
                <c:pt idx="1">
                  <c:v>13.9</c:v>
                </c:pt>
                <c:pt idx="2">
                  <c:v>14.7</c:v>
                </c:pt>
                <c:pt idx="3">
                  <c:v>15.4</c:v>
                </c:pt>
                <c:pt idx="4">
                  <c:v>15.5</c:v>
                </c:pt>
                <c:pt idx="5">
                  <c:v>16.600000000000001</c:v>
                </c:pt>
                <c:pt idx="6">
                  <c:v>16.899999999999999</c:v>
                </c:pt>
                <c:pt idx="7">
                  <c:v>17.100000000000001</c:v>
                </c:pt>
                <c:pt idx="8">
                  <c:v>17.5</c:v>
                </c:pt>
                <c:pt idx="9">
                  <c:v>17.7</c:v>
                </c:pt>
                <c:pt idx="10">
                  <c:v>18</c:v>
                </c:pt>
                <c:pt idx="11">
                  <c:v>18.100000000000001</c:v>
                </c:pt>
                <c:pt idx="12">
                  <c:v>18.399999999999999</c:v>
                </c:pt>
                <c:pt idx="13">
                  <c:v>18.600000000000001</c:v>
                </c:pt>
              </c:numCache>
            </c:numRef>
          </c:val>
          <c:extLst xmlns:c16r2="http://schemas.microsoft.com/office/drawing/2015/06/chart">
            <c:ext xmlns:c16="http://schemas.microsoft.com/office/drawing/2014/chart" uri="{C3380CC4-5D6E-409C-BE32-E72D297353CC}">
              <c16:uniqueId val="{00000005-3ED0-4474-8EE7-3DC6818ABC7F}"/>
            </c:ext>
          </c:extLst>
        </c:ser>
        <c:dLbls>
          <c:showLegendKey val="0"/>
          <c:showVal val="0"/>
          <c:showCatName val="0"/>
          <c:showSerName val="0"/>
          <c:showPercent val="0"/>
          <c:showBubbleSize val="0"/>
        </c:dLbls>
        <c:gapWidth val="45"/>
        <c:overlap val="100"/>
        <c:axId val="249688576"/>
        <c:axId val="249090560"/>
      </c:barChart>
      <c:catAx>
        <c:axId val="249688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090560"/>
        <c:crosses val="autoZero"/>
        <c:auto val="1"/>
        <c:lblAlgn val="ctr"/>
        <c:lblOffset val="100"/>
        <c:noMultiLvlLbl val="0"/>
      </c:catAx>
      <c:valAx>
        <c:axId val="24909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688576"/>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9015947109669E-2"/>
          <c:y val="4.8511576626240352E-2"/>
          <c:w val="0.8893229635724863"/>
          <c:h val="0.72394532445035997"/>
        </c:manualLayout>
      </c:layout>
      <c:lineChart>
        <c:grouping val="standard"/>
        <c:varyColors val="0"/>
        <c:ser>
          <c:idx val="0"/>
          <c:order val="0"/>
          <c:tx>
            <c:strRef>
              <c:f>Φύλλο1!$B$1</c:f>
              <c:strCache>
                <c:ptCount val="1"/>
                <c:pt idx="0">
                  <c:v>% μονάδων που διαθέτουν Αίθουσα Εργαστηρίων</c:v>
                </c:pt>
              </c:strCache>
            </c:strRef>
          </c:tx>
          <c:spPr>
            <a:ln w="28575" cap="rnd">
              <a:solidFill>
                <a:srgbClr val="6CA49B"/>
              </a:solidFill>
              <a:round/>
            </a:ln>
            <a:effectLst/>
          </c:spPr>
          <c:marker>
            <c:symbol val="circle"/>
            <c:size val="10"/>
            <c:spPr>
              <a:solidFill>
                <a:srgbClr val="6CA4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c:formatCode>
                <c:ptCount val="6"/>
                <c:pt idx="0">
                  <c:v>0.95652173913043481</c:v>
                </c:pt>
                <c:pt idx="1">
                  <c:v>0.94444444444444442</c:v>
                </c:pt>
                <c:pt idx="2">
                  <c:v>0.94505494505494503</c:v>
                </c:pt>
                <c:pt idx="3">
                  <c:v>0.91836734693877553</c:v>
                </c:pt>
                <c:pt idx="4">
                  <c:v>0.93939393939393945</c:v>
                </c:pt>
                <c:pt idx="5">
                  <c:v>0.9494949494949495</c:v>
                </c:pt>
              </c:numCache>
            </c:numRef>
          </c:val>
          <c:smooth val="0"/>
          <c:extLst xmlns:c16r2="http://schemas.microsoft.com/office/drawing/2015/06/chart">
            <c:ext xmlns:c16="http://schemas.microsoft.com/office/drawing/2014/chart" uri="{C3380CC4-5D6E-409C-BE32-E72D297353CC}">
              <c16:uniqueId val="{00000000-92C1-4A45-B072-B76BA72BE9EE}"/>
            </c:ext>
          </c:extLst>
        </c:ser>
        <c:ser>
          <c:idx val="1"/>
          <c:order val="1"/>
          <c:tx>
            <c:strRef>
              <c:f>Φύλλο1!$C$1</c:f>
              <c:strCache>
                <c:ptCount val="1"/>
                <c:pt idx="0">
                  <c:v>% μονάδων που διαθέτουν Αίθουσα Πολλαπλών Χρήσεων</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c:formatCode>
                <c:ptCount val="6"/>
                <c:pt idx="0">
                  <c:v>0.54347826086956519</c:v>
                </c:pt>
                <c:pt idx="1">
                  <c:v>0.52222222222222225</c:v>
                </c:pt>
                <c:pt idx="2">
                  <c:v>0.5494505494505495</c:v>
                </c:pt>
                <c:pt idx="3">
                  <c:v>0.59183673469387754</c:v>
                </c:pt>
                <c:pt idx="4">
                  <c:v>0.55555555555555558</c:v>
                </c:pt>
                <c:pt idx="5">
                  <c:v>0.55555555555555558</c:v>
                </c:pt>
              </c:numCache>
            </c:numRef>
          </c:val>
          <c:smooth val="0"/>
          <c:extLst xmlns:c16r2="http://schemas.microsoft.com/office/drawing/2015/06/chart">
            <c:ext xmlns:c16="http://schemas.microsoft.com/office/drawing/2014/chart" uri="{C3380CC4-5D6E-409C-BE32-E72D297353CC}">
              <c16:uniqueId val="{00000001-92C1-4A45-B072-B76BA72BE9EE}"/>
            </c:ext>
          </c:extLst>
        </c:ser>
        <c:ser>
          <c:idx val="2"/>
          <c:order val="2"/>
          <c:tx>
            <c:strRef>
              <c:f>Φύλλο1!$D$1</c:f>
              <c:strCache>
                <c:ptCount val="1"/>
                <c:pt idx="0">
                  <c:v>% μονάδων που διαθέτουν Βιβλιοθήκη</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c:formatCode>
                <c:ptCount val="6"/>
                <c:pt idx="0">
                  <c:v>0.22826086956521738</c:v>
                </c:pt>
                <c:pt idx="1">
                  <c:v>0.26666666666666666</c:v>
                </c:pt>
                <c:pt idx="2">
                  <c:v>0.27472527472527475</c:v>
                </c:pt>
                <c:pt idx="3">
                  <c:v>0.23469387755102042</c:v>
                </c:pt>
                <c:pt idx="4">
                  <c:v>0.20202020202020202</c:v>
                </c:pt>
                <c:pt idx="5">
                  <c:v>0.24242424242424243</c:v>
                </c:pt>
              </c:numCache>
            </c:numRef>
          </c:val>
          <c:smooth val="0"/>
          <c:extLst xmlns:c16r2="http://schemas.microsoft.com/office/drawing/2015/06/chart">
            <c:ext xmlns:c16="http://schemas.microsoft.com/office/drawing/2014/chart" uri="{C3380CC4-5D6E-409C-BE32-E72D297353CC}">
              <c16:uniqueId val="{00000002-92C1-4A45-B072-B76BA72BE9EE}"/>
            </c:ext>
          </c:extLst>
        </c:ser>
        <c:ser>
          <c:idx val="3"/>
          <c:order val="3"/>
          <c:tx>
            <c:strRef>
              <c:f>Φύλλο1!$E$1</c:f>
              <c:strCache>
                <c:ptCount val="1"/>
                <c:pt idx="0">
                  <c:v>% μονάδων που διαθέτουν Γυμναστήριο</c:v>
                </c:pt>
              </c:strCache>
            </c:strRef>
          </c:tx>
          <c:spPr>
            <a:ln w="28575" cap="rnd">
              <a:solidFill>
                <a:srgbClr val="AC7654"/>
              </a:solidFill>
              <a:round/>
            </a:ln>
            <a:effectLst/>
          </c:spPr>
          <c:marker>
            <c:symbol val="circle"/>
            <c:size val="10"/>
            <c:spPr>
              <a:solidFill>
                <a:srgbClr val="AC765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Φύλλο1!$E$2:$E$7</c:f>
              <c:numCache>
                <c:formatCode>0.0%</c:formatCode>
                <c:ptCount val="6"/>
                <c:pt idx="0">
                  <c:v>1.0869565217391304E-2</c:v>
                </c:pt>
                <c:pt idx="1">
                  <c:v>1.1111111111111112E-2</c:v>
                </c:pt>
                <c:pt idx="2">
                  <c:v>2.197802197802198E-2</c:v>
                </c:pt>
                <c:pt idx="3">
                  <c:v>0</c:v>
                </c:pt>
                <c:pt idx="4">
                  <c:v>0</c:v>
                </c:pt>
                <c:pt idx="5">
                  <c:v>2.0202020202020204E-2</c:v>
                </c:pt>
              </c:numCache>
            </c:numRef>
          </c:val>
          <c:smooth val="0"/>
          <c:extLst xmlns:c16r2="http://schemas.microsoft.com/office/drawing/2015/06/chart">
            <c:ext xmlns:c16="http://schemas.microsoft.com/office/drawing/2014/chart" uri="{C3380CC4-5D6E-409C-BE32-E72D297353CC}">
              <c16:uniqueId val="{00000003-92C1-4A45-B072-B76BA72BE9EE}"/>
            </c:ext>
          </c:extLst>
        </c:ser>
        <c:dLbls>
          <c:showLegendKey val="0"/>
          <c:showVal val="0"/>
          <c:showCatName val="0"/>
          <c:showSerName val="0"/>
          <c:showPercent val="0"/>
          <c:showBubbleSize val="0"/>
        </c:dLbls>
        <c:marker val="1"/>
        <c:smooth val="0"/>
        <c:axId val="249683456"/>
        <c:axId val="249092864"/>
      </c:lineChart>
      <c:catAx>
        <c:axId val="24968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49092864"/>
        <c:crosses val="autoZero"/>
        <c:auto val="1"/>
        <c:lblAlgn val="ctr"/>
        <c:lblOffset val="100"/>
        <c:noMultiLvlLbl val="0"/>
      </c:catAx>
      <c:valAx>
        <c:axId val="249092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683456"/>
        <c:crosses val="autoZero"/>
        <c:crossBetween val="between"/>
        <c:majorUnit val="0.2"/>
      </c:valAx>
      <c:spPr>
        <a:noFill/>
        <a:ln>
          <a:noFill/>
        </a:ln>
        <a:effectLst/>
      </c:spPr>
    </c:plotArea>
    <c:legend>
      <c:legendPos val="b"/>
      <c:layout>
        <c:manualLayout>
          <c:xMode val="edge"/>
          <c:yMode val="edge"/>
          <c:x val="5.0777667170659478E-2"/>
          <c:y val="0.85549376545414413"/>
          <c:w val="0.94752468312625804"/>
          <c:h val="0.123563819319738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Διδακτικό προσωπικό</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908</c:v>
                </c:pt>
                <c:pt idx="1">
                  <c:v>874</c:v>
                </c:pt>
                <c:pt idx="2">
                  <c:v>886</c:v>
                </c:pt>
                <c:pt idx="3">
                  <c:v>1032</c:v>
                </c:pt>
                <c:pt idx="4">
                  <c:v>1093</c:v>
                </c:pt>
                <c:pt idx="5">
                  <c:v>1144</c:v>
                </c:pt>
              </c:numCache>
            </c:numRef>
          </c:val>
          <c:smooth val="0"/>
          <c:extLst xmlns:c16r2="http://schemas.microsoft.com/office/drawing/2015/06/chart">
            <c:ext xmlns:c16="http://schemas.microsoft.com/office/drawing/2014/chart" uri="{C3380CC4-5D6E-409C-BE32-E72D297353CC}">
              <c16:uniqueId val="{00000000-278E-4A69-89D5-9611C1387DC0}"/>
            </c:ext>
          </c:extLst>
        </c:ser>
        <c:ser>
          <c:idx val="1"/>
          <c:order val="1"/>
          <c:tx>
            <c:strRef>
              <c:f>Φύλλο1!$C$1</c:f>
              <c:strCache>
                <c:ptCount val="1"/>
                <c:pt idx="0">
                  <c:v>Λοιπό προσωπικό</c:v>
                </c:pt>
              </c:strCache>
            </c:strRef>
          </c:tx>
          <c:spPr>
            <a:ln w="28575" cap="rnd">
              <a:solidFill>
                <a:srgbClr val="70A26E"/>
              </a:solidFill>
              <a:round/>
            </a:ln>
            <a:effectLst/>
          </c:spPr>
          <c:marker>
            <c:symbol val="circle"/>
            <c:size val="10"/>
            <c:spPr>
              <a:solidFill>
                <a:srgbClr val="70A26E"/>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General</c:formatCode>
                <c:ptCount val="6"/>
                <c:pt idx="0">
                  <c:v>150</c:v>
                </c:pt>
                <c:pt idx="1">
                  <c:v>134</c:v>
                </c:pt>
                <c:pt idx="2">
                  <c:v>167</c:v>
                </c:pt>
                <c:pt idx="3">
                  <c:v>184</c:v>
                </c:pt>
                <c:pt idx="4">
                  <c:v>213</c:v>
                </c:pt>
                <c:pt idx="5">
                  <c:v>167</c:v>
                </c:pt>
              </c:numCache>
            </c:numRef>
          </c:val>
          <c:smooth val="0"/>
          <c:extLst xmlns:c16r2="http://schemas.microsoft.com/office/drawing/2015/06/chart">
            <c:ext xmlns:c16="http://schemas.microsoft.com/office/drawing/2014/chart" uri="{C3380CC4-5D6E-409C-BE32-E72D297353CC}">
              <c16:uniqueId val="{00000001-278E-4A69-89D5-9611C1387DC0}"/>
            </c:ext>
          </c:extLst>
        </c:ser>
        <c:ser>
          <c:idx val="2"/>
          <c:order val="2"/>
          <c:tx>
            <c:strRef>
              <c:f>Φύλλο1!$D$1</c:f>
              <c:strCache>
                <c:ptCount val="1"/>
                <c:pt idx="0">
                  <c:v>Σύνολο προσωπικού</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General</c:formatCode>
                <c:ptCount val="6"/>
                <c:pt idx="0">
                  <c:v>1058</c:v>
                </c:pt>
                <c:pt idx="1">
                  <c:v>1008</c:v>
                </c:pt>
                <c:pt idx="2">
                  <c:v>1053</c:v>
                </c:pt>
                <c:pt idx="3">
                  <c:v>1216</c:v>
                </c:pt>
                <c:pt idx="4">
                  <c:v>1306</c:v>
                </c:pt>
                <c:pt idx="5">
                  <c:v>1311</c:v>
                </c:pt>
              </c:numCache>
            </c:numRef>
          </c:val>
          <c:smooth val="0"/>
          <c:extLst xmlns:c16r2="http://schemas.microsoft.com/office/drawing/2015/06/chart">
            <c:ext xmlns:c16="http://schemas.microsoft.com/office/drawing/2014/chart" uri="{C3380CC4-5D6E-409C-BE32-E72D297353CC}">
              <c16:uniqueId val="{00000002-278E-4A69-89D5-9611C1387DC0}"/>
            </c:ext>
          </c:extLst>
        </c:ser>
        <c:dLbls>
          <c:showLegendKey val="0"/>
          <c:showVal val="0"/>
          <c:showCatName val="0"/>
          <c:showSerName val="0"/>
          <c:showPercent val="0"/>
          <c:showBubbleSize val="0"/>
        </c:dLbls>
        <c:marker val="1"/>
        <c:smooth val="0"/>
        <c:axId val="249691648"/>
        <c:axId val="135250496"/>
      </c:lineChart>
      <c:catAx>
        <c:axId val="24969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135250496"/>
        <c:crosses val="autoZero"/>
        <c:auto val="1"/>
        <c:lblAlgn val="ctr"/>
        <c:lblOffset val="100"/>
        <c:noMultiLvlLbl val="0"/>
      </c:catAx>
      <c:valAx>
        <c:axId val="13525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691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9015947109669E-2"/>
          <c:y val="4.8511576626240352E-2"/>
          <c:w val="0.8893229635724863"/>
          <c:h val="0.72394532445035997"/>
        </c:manualLayout>
      </c:layout>
      <c:lineChart>
        <c:grouping val="standard"/>
        <c:varyColors val="0"/>
        <c:ser>
          <c:idx val="0"/>
          <c:order val="0"/>
          <c:tx>
            <c:strRef>
              <c:f>Φύλλο1!$B$1</c:f>
              <c:strCache>
                <c:ptCount val="1"/>
                <c:pt idx="0">
                  <c:v>Διευθυντές</c:v>
                </c:pt>
              </c:strCache>
            </c:strRef>
          </c:tx>
          <c:spPr>
            <a:ln w="28575" cap="rnd">
              <a:solidFill>
                <a:srgbClr val="6CA49B"/>
              </a:solidFill>
              <a:round/>
            </a:ln>
            <a:effectLst/>
          </c:spPr>
          <c:marker>
            <c:symbol val="circle"/>
            <c:size val="10"/>
            <c:spPr>
              <a:solidFill>
                <a:srgbClr val="6CA4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c:formatCode>
                <c:ptCount val="6"/>
                <c:pt idx="0">
                  <c:v>6.8000000000000005E-2</c:v>
                </c:pt>
                <c:pt idx="1">
                  <c:v>7.3999999999999996E-2</c:v>
                </c:pt>
                <c:pt idx="2">
                  <c:v>7.5999999999999998E-2</c:v>
                </c:pt>
                <c:pt idx="3">
                  <c:v>7.1999999999999995E-2</c:v>
                </c:pt>
                <c:pt idx="4">
                  <c:v>7.0000000000000007E-2</c:v>
                </c:pt>
                <c:pt idx="5">
                  <c:v>6.6000000000000003E-2</c:v>
                </c:pt>
              </c:numCache>
            </c:numRef>
          </c:val>
          <c:smooth val="0"/>
          <c:extLst xmlns:c16r2="http://schemas.microsoft.com/office/drawing/2015/06/chart">
            <c:ext xmlns:c16="http://schemas.microsoft.com/office/drawing/2014/chart" uri="{C3380CC4-5D6E-409C-BE32-E72D297353CC}">
              <c16:uniqueId val="{00000000-AF90-4363-BA0B-CA23DBA5D128}"/>
            </c:ext>
          </c:extLst>
        </c:ser>
        <c:ser>
          <c:idx val="1"/>
          <c:order val="1"/>
          <c:tx>
            <c:strRef>
              <c:f>Φύλλο1!$C$1</c:f>
              <c:strCache>
                <c:ptCount val="1"/>
                <c:pt idx="0">
                  <c:v>Υποδιευθυντές</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c:formatCode>
                <c:ptCount val="6"/>
                <c:pt idx="0">
                  <c:v>6.5000000000000002E-2</c:v>
                </c:pt>
                <c:pt idx="1">
                  <c:v>7.3999999999999996E-2</c:v>
                </c:pt>
                <c:pt idx="2">
                  <c:v>7.0999999999999994E-2</c:v>
                </c:pt>
                <c:pt idx="3">
                  <c:v>7.1999999999999995E-2</c:v>
                </c:pt>
                <c:pt idx="4">
                  <c:v>6.0999999999999999E-2</c:v>
                </c:pt>
                <c:pt idx="5">
                  <c:v>5.2999999999999999E-2</c:v>
                </c:pt>
              </c:numCache>
            </c:numRef>
          </c:val>
          <c:smooth val="0"/>
          <c:extLst xmlns:c16r2="http://schemas.microsoft.com/office/drawing/2015/06/chart">
            <c:ext xmlns:c16="http://schemas.microsoft.com/office/drawing/2014/chart" uri="{C3380CC4-5D6E-409C-BE32-E72D297353CC}">
              <c16:uniqueId val="{00000001-AF90-4363-BA0B-CA23DBA5D128}"/>
            </c:ext>
          </c:extLst>
        </c:ser>
        <c:ser>
          <c:idx val="2"/>
          <c:order val="2"/>
          <c:tx>
            <c:strRef>
              <c:f>Φύλλο1!$D$1</c:f>
              <c:strCache>
                <c:ptCount val="1"/>
                <c:pt idx="0">
                  <c:v>Αποσπασμένοι</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c:formatCode>
                <c:ptCount val="6"/>
                <c:pt idx="0">
                  <c:v>0.22700000000000001</c:v>
                </c:pt>
                <c:pt idx="1">
                  <c:v>0.245</c:v>
                </c:pt>
                <c:pt idx="2">
                  <c:v>0.28000000000000003</c:v>
                </c:pt>
                <c:pt idx="3">
                  <c:v>0.245</c:v>
                </c:pt>
                <c:pt idx="4">
                  <c:v>0.23899999999999999</c:v>
                </c:pt>
                <c:pt idx="5">
                  <c:v>0.159</c:v>
                </c:pt>
              </c:numCache>
            </c:numRef>
          </c:val>
          <c:smooth val="0"/>
          <c:extLst xmlns:c16r2="http://schemas.microsoft.com/office/drawing/2015/06/chart">
            <c:ext xmlns:c16="http://schemas.microsoft.com/office/drawing/2014/chart" uri="{C3380CC4-5D6E-409C-BE32-E72D297353CC}">
              <c16:uniqueId val="{00000002-AF90-4363-BA0B-CA23DBA5D128}"/>
            </c:ext>
          </c:extLst>
        </c:ser>
        <c:ser>
          <c:idx val="3"/>
          <c:order val="3"/>
          <c:tx>
            <c:strRef>
              <c:f>Φύλλο1!$E$1</c:f>
              <c:strCache>
                <c:ptCount val="1"/>
                <c:pt idx="0">
                  <c:v>Ωρομίσθιοι</c:v>
                </c:pt>
              </c:strCache>
            </c:strRef>
          </c:tx>
          <c:spPr>
            <a:ln w="28575" cap="rnd">
              <a:solidFill>
                <a:srgbClr val="AC7654"/>
              </a:solidFill>
              <a:round/>
            </a:ln>
            <a:effectLst/>
          </c:spPr>
          <c:marker>
            <c:symbol val="circle"/>
            <c:size val="10"/>
            <c:spPr>
              <a:solidFill>
                <a:srgbClr val="AC765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Φύλλο1!$E$2:$E$7</c:f>
              <c:numCache>
                <c:formatCode>0.0%</c:formatCode>
                <c:ptCount val="6"/>
                <c:pt idx="0">
                  <c:v>0.64</c:v>
                </c:pt>
                <c:pt idx="1">
                  <c:v>0.60599999999999998</c:v>
                </c:pt>
                <c:pt idx="2">
                  <c:v>0.57299999999999995</c:v>
                </c:pt>
                <c:pt idx="3">
                  <c:v>0.61099999999999999</c:v>
                </c:pt>
                <c:pt idx="4">
                  <c:v>0.63</c:v>
                </c:pt>
                <c:pt idx="5">
                  <c:v>0.72099999999999997</c:v>
                </c:pt>
              </c:numCache>
            </c:numRef>
          </c:val>
          <c:smooth val="0"/>
          <c:extLst xmlns:c16r2="http://schemas.microsoft.com/office/drawing/2015/06/chart">
            <c:ext xmlns:c16="http://schemas.microsoft.com/office/drawing/2014/chart" uri="{C3380CC4-5D6E-409C-BE32-E72D297353CC}">
              <c16:uniqueId val="{00000003-AF90-4363-BA0B-CA23DBA5D128}"/>
            </c:ext>
          </c:extLst>
        </c:ser>
        <c:dLbls>
          <c:showLegendKey val="0"/>
          <c:showVal val="0"/>
          <c:showCatName val="0"/>
          <c:showSerName val="0"/>
          <c:showPercent val="0"/>
          <c:showBubbleSize val="0"/>
        </c:dLbls>
        <c:marker val="1"/>
        <c:smooth val="0"/>
        <c:axId val="250189824"/>
        <c:axId val="135252800"/>
      </c:lineChart>
      <c:catAx>
        <c:axId val="25018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135252800"/>
        <c:crosses val="autoZero"/>
        <c:auto val="1"/>
        <c:lblAlgn val="ctr"/>
        <c:lblOffset val="100"/>
        <c:noMultiLvlLbl val="0"/>
      </c:catAx>
      <c:valAx>
        <c:axId val="135252800"/>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189824"/>
        <c:crosses val="autoZero"/>
        <c:crossBetween val="between"/>
        <c:majorUnit val="0.2"/>
      </c:valAx>
      <c:spPr>
        <a:noFill/>
        <a:ln>
          <a:noFill/>
        </a:ln>
        <a:effectLst/>
      </c:spPr>
    </c:plotArea>
    <c:legend>
      <c:legendPos val="b"/>
      <c:layout>
        <c:manualLayout>
          <c:xMode val="edge"/>
          <c:yMode val="edge"/>
          <c:x val="5.0777667170659478E-2"/>
          <c:y val="0.85549376545414413"/>
          <c:w val="0.94752468312625804"/>
          <c:h val="0.123563819319738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Αίθουσες διδασκαλίας</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Ιόνιοι Νήσοι</c:v>
                </c:pt>
                <c:pt idx="1">
                  <c:v>Δυτική Ελλάδα</c:v>
                </c:pt>
                <c:pt idx="2">
                  <c:v>Ανατολική Μακεδονία &amp; Θράκη</c:v>
                </c:pt>
                <c:pt idx="3">
                  <c:v>Δυτική Μακεδονία</c:v>
                </c:pt>
                <c:pt idx="4">
                  <c:v>Θεσσαλία</c:v>
                </c:pt>
                <c:pt idx="5">
                  <c:v>Κεντρική Μακεδονία</c:v>
                </c:pt>
                <c:pt idx="6">
                  <c:v>Αττική</c:v>
                </c:pt>
                <c:pt idx="7">
                  <c:v>Σύνολο χώρας</c:v>
                </c:pt>
                <c:pt idx="8">
                  <c:v>Κρήτη</c:v>
                </c:pt>
                <c:pt idx="9">
                  <c:v>Νότιο Αιγαίο</c:v>
                </c:pt>
                <c:pt idx="10">
                  <c:v>Ήπειρος</c:v>
                </c:pt>
                <c:pt idx="11">
                  <c:v>Βόρειο Αιγαίο</c:v>
                </c:pt>
                <c:pt idx="12">
                  <c:v>Πελοπόννησος</c:v>
                </c:pt>
                <c:pt idx="13">
                  <c:v>Στερεά Ελλάδα</c:v>
                </c:pt>
              </c:strCache>
            </c:strRef>
          </c:cat>
          <c:val>
            <c:numRef>
              <c:f>Φύλλο1!$B$2:$B$15</c:f>
              <c:numCache>
                <c:formatCode>0.0</c:formatCode>
                <c:ptCount val="14"/>
                <c:pt idx="0">
                  <c:v>3.717592592592593</c:v>
                </c:pt>
                <c:pt idx="1">
                  <c:v>4.2255116959064329</c:v>
                </c:pt>
                <c:pt idx="2">
                  <c:v>4.4153846153846148</c:v>
                </c:pt>
                <c:pt idx="3">
                  <c:v>4.4629629629629628</c:v>
                </c:pt>
                <c:pt idx="4">
                  <c:v>4.7142184557438789</c:v>
                </c:pt>
                <c:pt idx="5">
                  <c:v>4.7191919191919194</c:v>
                </c:pt>
                <c:pt idx="6">
                  <c:v>4.720430107526882</c:v>
                </c:pt>
                <c:pt idx="7">
                  <c:v>4.7497643097643101</c:v>
                </c:pt>
                <c:pt idx="8">
                  <c:v>4.7953514739229028</c:v>
                </c:pt>
                <c:pt idx="9">
                  <c:v>4.8314176245210732</c:v>
                </c:pt>
                <c:pt idx="10">
                  <c:v>4.9387254901960782</c:v>
                </c:pt>
                <c:pt idx="11">
                  <c:v>5.0799663299663296</c:v>
                </c:pt>
                <c:pt idx="12">
                  <c:v>5.2555555555555555</c:v>
                </c:pt>
                <c:pt idx="13">
                  <c:v>5.7509107468123863</c:v>
                </c:pt>
              </c:numCache>
            </c:numRef>
          </c:val>
          <c:extLst xmlns:c16r2="http://schemas.microsoft.com/office/drawing/2015/06/chart">
            <c:ext xmlns:c16="http://schemas.microsoft.com/office/drawing/2014/chart" uri="{C3380CC4-5D6E-409C-BE32-E72D297353CC}">
              <c16:uniqueId val="{00000000-C091-4EE3-9B30-F9E723A8AADE}"/>
            </c:ext>
          </c:extLst>
        </c:ser>
        <c:dLbls>
          <c:showLegendKey val="0"/>
          <c:showVal val="0"/>
          <c:showCatName val="0"/>
          <c:showSerName val="0"/>
          <c:showPercent val="0"/>
          <c:showBubbleSize val="0"/>
        </c:dLbls>
        <c:gapWidth val="45"/>
        <c:overlap val="100"/>
        <c:axId val="250202624"/>
        <c:axId val="135255104"/>
      </c:barChart>
      <c:catAx>
        <c:axId val="25020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135255104"/>
        <c:crosses val="autoZero"/>
        <c:auto val="1"/>
        <c:lblAlgn val="ctr"/>
        <c:lblOffset val="100"/>
        <c:noMultiLvlLbl val="0"/>
      </c:catAx>
      <c:valAx>
        <c:axId val="135255104"/>
        <c:scaling>
          <c:orientation val="minMax"/>
          <c:max val="8"/>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202624"/>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Μαθητές / εκπαιδευτικό</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Κρήτη</c:v>
                </c:pt>
                <c:pt idx="1">
                  <c:v>Δυτική Ελλάδα</c:v>
                </c:pt>
                <c:pt idx="2">
                  <c:v>Στερεά Ελλάδα</c:v>
                </c:pt>
                <c:pt idx="3">
                  <c:v>Αττική</c:v>
                </c:pt>
                <c:pt idx="4">
                  <c:v>Κεντρική Μακεδονία</c:v>
                </c:pt>
                <c:pt idx="5">
                  <c:v>Βόρειο Αιγαίο</c:v>
                </c:pt>
                <c:pt idx="6">
                  <c:v>Σύνολο χώρας</c:v>
                </c:pt>
                <c:pt idx="7">
                  <c:v>Νότιο Αιγαίο</c:v>
                </c:pt>
                <c:pt idx="8">
                  <c:v>Θεσσαλία</c:v>
                </c:pt>
                <c:pt idx="9">
                  <c:v>Ήπειρος</c:v>
                </c:pt>
                <c:pt idx="10">
                  <c:v>Ανατολική Μακεδονία &amp; Θράκη</c:v>
                </c:pt>
                <c:pt idx="11">
                  <c:v>Δυτική Μακεδονία</c:v>
                </c:pt>
                <c:pt idx="12">
                  <c:v>Πελοπόννησος</c:v>
                </c:pt>
                <c:pt idx="13">
                  <c:v>Ιόνιοι Νήσοι</c:v>
                </c:pt>
              </c:strCache>
            </c:strRef>
          </c:cat>
          <c:val>
            <c:numRef>
              <c:f>Φύλλο1!$B$2:$B$15</c:f>
              <c:numCache>
                <c:formatCode>0.0</c:formatCode>
                <c:ptCount val="14"/>
                <c:pt idx="0">
                  <c:v>55.2</c:v>
                </c:pt>
                <c:pt idx="1">
                  <c:v>49.6</c:v>
                </c:pt>
                <c:pt idx="2">
                  <c:v>46.1</c:v>
                </c:pt>
                <c:pt idx="3">
                  <c:v>40.9</c:v>
                </c:pt>
                <c:pt idx="4">
                  <c:v>40.1</c:v>
                </c:pt>
                <c:pt idx="5">
                  <c:v>39.200000000000003</c:v>
                </c:pt>
                <c:pt idx="6">
                  <c:v>38.799999999999997</c:v>
                </c:pt>
                <c:pt idx="7">
                  <c:v>36.200000000000003</c:v>
                </c:pt>
                <c:pt idx="8">
                  <c:v>32.700000000000003</c:v>
                </c:pt>
                <c:pt idx="9">
                  <c:v>32.299999999999997</c:v>
                </c:pt>
                <c:pt idx="10">
                  <c:v>31.1</c:v>
                </c:pt>
                <c:pt idx="11">
                  <c:v>30.4</c:v>
                </c:pt>
                <c:pt idx="12">
                  <c:v>29</c:v>
                </c:pt>
                <c:pt idx="13">
                  <c:v>23.1</c:v>
                </c:pt>
              </c:numCache>
            </c:numRef>
          </c:val>
          <c:extLst xmlns:c16r2="http://schemas.microsoft.com/office/drawing/2015/06/chart">
            <c:ext xmlns:c16="http://schemas.microsoft.com/office/drawing/2014/chart" uri="{C3380CC4-5D6E-409C-BE32-E72D297353CC}">
              <c16:uniqueId val="{00000000-C091-4EE3-9B30-F9E723A8AADE}"/>
            </c:ext>
          </c:extLst>
        </c:ser>
        <c:dLbls>
          <c:showLegendKey val="0"/>
          <c:showVal val="0"/>
          <c:showCatName val="0"/>
          <c:showSerName val="0"/>
          <c:showPercent val="0"/>
          <c:showBubbleSize val="0"/>
        </c:dLbls>
        <c:gapWidth val="45"/>
        <c:overlap val="100"/>
        <c:axId val="249977856"/>
        <c:axId val="135257408"/>
      </c:barChart>
      <c:catAx>
        <c:axId val="24997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135257408"/>
        <c:crosses val="autoZero"/>
        <c:auto val="1"/>
        <c:lblAlgn val="ctr"/>
        <c:lblOffset val="100"/>
        <c:noMultiLvlLbl val="0"/>
      </c:catAx>
      <c:valAx>
        <c:axId val="1352574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9977856"/>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67441D58-76FF-4C6E-BA91-5FA8672A4A2C}" type="datetimeFigureOut">
              <a:rPr lang="en-GB" smtClean="0"/>
              <a:t>19/12/2023</a:t>
            </a:fld>
            <a:endParaRPr lang="en-GB"/>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8C7F10-AED6-4963-81EC-902F2596A590}" type="slidenum">
              <a:rPr lang="en-GB" smtClean="0"/>
              <a:t>‹#›</a:t>
            </a:fld>
            <a:endParaRPr lang="en-GB"/>
          </a:p>
        </p:txBody>
      </p:sp>
    </p:spTree>
    <p:extLst>
      <p:ext uri="{BB962C8B-B14F-4D97-AF65-F5344CB8AC3E}">
        <p14:creationId xmlns:p14="http://schemas.microsoft.com/office/powerpoint/2010/main" val="312331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a:t>
            </a:fld>
            <a:endParaRPr lang="en-GB"/>
          </a:p>
        </p:txBody>
      </p:sp>
    </p:spTree>
    <p:extLst>
      <p:ext uri="{BB962C8B-B14F-4D97-AF65-F5344CB8AC3E}">
        <p14:creationId xmlns:p14="http://schemas.microsoft.com/office/powerpoint/2010/main" val="106427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10</a:t>
            </a:fld>
            <a:endParaRPr lang="en-GB"/>
          </a:p>
        </p:txBody>
      </p:sp>
    </p:spTree>
    <p:extLst>
      <p:ext uri="{BB962C8B-B14F-4D97-AF65-F5344CB8AC3E}">
        <p14:creationId xmlns:p14="http://schemas.microsoft.com/office/powerpoint/2010/main" val="159875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11</a:t>
            </a:fld>
            <a:endParaRPr lang="en-GB"/>
          </a:p>
        </p:txBody>
      </p:sp>
    </p:spTree>
    <p:extLst>
      <p:ext uri="{BB962C8B-B14F-4D97-AF65-F5344CB8AC3E}">
        <p14:creationId xmlns:p14="http://schemas.microsoft.com/office/powerpoint/2010/main" val="374238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12</a:t>
            </a:fld>
            <a:endParaRPr lang="en-GB"/>
          </a:p>
        </p:txBody>
      </p:sp>
    </p:spTree>
    <p:extLst>
      <p:ext uri="{BB962C8B-B14F-4D97-AF65-F5344CB8AC3E}">
        <p14:creationId xmlns:p14="http://schemas.microsoft.com/office/powerpoint/2010/main" val="183580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13</a:t>
            </a:fld>
            <a:endParaRPr lang="en-GB"/>
          </a:p>
        </p:txBody>
      </p:sp>
    </p:spTree>
    <p:extLst>
      <p:ext uri="{BB962C8B-B14F-4D97-AF65-F5344CB8AC3E}">
        <p14:creationId xmlns:p14="http://schemas.microsoft.com/office/powerpoint/2010/main" val="137304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14</a:t>
            </a:fld>
            <a:endParaRPr lang="en-GB"/>
          </a:p>
        </p:txBody>
      </p:sp>
    </p:spTree>
    <p:extLst>
      <p:ext uri="{BB962C8B-B14F-4D97-AF65-F5344CB8AC3E}">
        <p14:creationId xmlns:p14="http://schemas.microsoft.com/office/powerpoint/2010/main" val="290964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15</a:t>
            </a:fld>
            <a:endParaRPr lang="en-GB"/>
          </a:p>
        </p:txBody>
      </p:sp>
    </p:spTree>
    <p:extLst>
      <p:ext uri="{BB962C8B-B14F-4D97-AF65-F5344CB8AC3E}">
        <p14:creationId xmlns:p14="http://schemas.microsoft.com/office/powerpoint/2010/main" val="4229350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16</a:t>
            </a:fld>
            <a:endParaRPr lang="en-GB"/>
          </a:p>
        </p:txBody>
      </p:sp>
    </p:spTree>
    <p:extLst>
      <p:ext uri="{BB962C8B-B14F-4D97-AF65-F5344CB8AC3E}">
        <p14:creationId xmlns:p14="http://schemas.microsoft.com/office/powerpoint/2010/main" val="399319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17</a:t>
            </a:fld>
            <a:endParaRPr lang="en-GB"/>
          </a:p>
        </p:txBody>
      </p:sp>
    </p:spTree>
    <p:extLst>
      <p:ext uri="{BB962C8B-B14F-4D97-AF65-F5344CB8AC3E}">
        <p14:creationId xmlns:p14="http://schemas.microsoft.com/office/powerpoint/2010/main" val="299247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18</a:t>
            </a:fld>
            <a:endParaRPr lang="en-GB"/>
          </a:p>
        </p:txBody>
      </p:sp>
    </p:spTree>
    <p:extLst>
      <p:ext uri="{BB962C8B-B14F-4D97-AF65-F5344CB8AC3E}">
        <p14:creationId xmlns:p14="http://schemas.microsoft.com/office/powerpoint/2010/main" val="211447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19</a:t>
            </a:fld>
            <a:endParaRPr lang="en-GB"/>
          </a:p>
        </p:txBody>
      </p:sp>
    </p:spTree>
    <p:extLst>
      <p:ext uri="{BB962C8B-B14F-4D97-AF65-F5344CB8AC3E}">
        <p14:creationId xmlns:p14="http://schemas.microsoft.com/office/powerpoint/2010/main" val="241150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2</a:t>
            </a:fld>
            <a:endParaRPr lang="en-GB"/>
          </a:p>
        </p:txBody>
      </p:sp>
    </p:spTree>
    <p:extLst>
      <p:ext uri="{BB962C8B-B14F-4D97-AF65-F5344CB8AC3E}">
        <p14:creationId xmlns:p14="http://schemas.microsoft.com/office/powerpoint/2010/main" val="98181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20</a:t>
            </a:fld>
            <a:endParaRPr lang="en-GB"/>
          </a:p>
        </p:txBody>
      </p:sp>
    </p:spTree>
    <p:extLst>
      <p:ext uri="{BB962C8B-B14F-4D97-AF65-F5344CB8AC3E}">
        <p14:creationId xmlns:p14="http://schemas.microsoft.com/office/powerpoint/2010/main" val="4211371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21</a:t>
            </a:fld>
            <a:endParaRPr lang="en-GB"/>
          </a:p>
        </p:txBody>
      </p:sp>
    </p:spTree>
    <p:extLst>
      <p:ext uri="{BB962C8B-B14F-4D97-AF65-F5344CB8AC3E}">
        <p14:creationId xmlns:p14="http://schemas.microsoft.com/office/powerpoint/2010/main" val="109023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3</a:t>
            </a:fld>
            <a:endParaRPr lang="en-GB"/>
          </a:p>
        </p:txBody>
      </p:sp>
    </p:spTree>
    <p:extLst>
      <p:ext uri="{BB962C8B-B14F-4D97-AF65-F5344CB8AC3E}">
        <p14:creationId xmlns:p14="http://schemas.microsoft.com/office/powerpoint/2010/main" val="188269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4</a:t>
            </a:fld>
            <a:endParaRPr lang="en-GB"/>
          </a:p>
        </p:txBody>
      </p:sp>
    </p:spTree>
    <p:extLst>
      <p:ext uri="{BB962C8B-B14F-4D97-AF65-F5344CB8AC3E}">
        <p14:creationId xmlns:p14="http://schemas.microsoft.com/office/powerpoint/2010/main" val="360907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5</a:t>
            </a:fld>
            <a:endParaRPr lang="en-GB"/>
          </a:p>
        </p:txBody>
      </p:sp>
    </p:spTree>
    <p:extLst>
      <p:ext uri="{BB962C8B-B14F-4D97-AF65-F5344CB8AC3E}">
        <p14:creationId xmlns:p14="http://schemas.microsoft.com/office/powerpoint/2010/main" val="298776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6</a:t>
            </a:fld>
            <a:endParaRPr lang="en-GB"/>
          </a:p>
        </p:txBody>
      </p:sp>
    </p:spTree>
    <p:extLst>
      <p:ext uri="{BB962C8B-B14F-4D97-AF65-F5344CB8AC3E}">
        <p14:creationId xmlns:p14="http://schemas.microsoft.com/office/powerpoint/2010/main" val="252581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7</a:t>
            </a:fld>
            <a:endParaRPr lang="en-GB"/>
          </a:p>
        </p:txBody>
      </p:sp>
    </p:spTree>
    <p:extLst>
      <p:ext uri="{BB962C8B-B14F-4D97-AF65-F5344CB8AC3E}">
        <p14:creationId xmlns:p14="http://schemas.microsoft.com/office/powerpoint/2010/main" val="90767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8</a:t>
            </a:fld>
            <a:endParaRPr lang="en-GB"/>
          </a:p>
        </p:txBody>
      </p:sp>
    </p:spTree>
    <p:extLst>
      <p:ext uri="{BB962C8B-B14F-4D97-AF65-F5344CB8AC3E}">
        <p14:creationId xmlns:p14="http://schemas.microsoft.com/office/powerpoint/2010/main" val="247684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9</a:t>
            </a:fld>
            <a:endParaRPr lang="en-GB"/>
          </a:p>
        </p:txBody>
      </p:sp>
    </p:spTree>
    <p:extLst>
      <p:ext uri="{BB962C8B-B14F-4D97-AF65-F5344CB8AC3E}">
        <p14:creationId xmlns:p14="http://schemas.microsoft.com/office/powerpoint/2010/main" val="123676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B4A5-70D0-AC4B-C833-40437A1F0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F1AE06F-7E4E-3FB6-D3CF-11B7FC3BD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ED0C22A-6237-C1F5-A590-D78791536EE7}"/>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5" name="Footer Placeholder 4">
            <a:extLst>
              <a:ext uri="{FF2B5EF4-FFF2-40B4-BE49-F238E27FC236}">
                <a16:creationId xmlns:a16="http://schemas.microsoft.com/office/drawing/2014/main" xmlns="" id="{296E6C8A-B4B3-F6A9-C814-5E42A77B6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6B9F9C9-F984-57BD-44FC-0012B1CCEBE7}"/>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40120460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09C0F-3AD7-D1BD-21AD-8EFB1CAAFD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454B82E-316F-8592-890F-A44F5EC040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2CEB125-9606-498A-67A8-BABF81519DC7}"/>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5" name="Footer Placeholder 4">
            <a:extLst>
              <a:ext uri="{FF2B5EF4-FFF2-40B4-BE49-F238E27FC236}">
                <a16:creationId xmlns:a16="http://schemas.microsoft.com/office/drawing/2014/main" xmlns="" id="{D2C0266F-82CD-F7A8-8923-B3245C6A5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EA83A73-12D8-63C0-7EC3-25AD25CD8373}"/>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3218374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F49F2CC-ADBA-EDD7-C0DE-B25502534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9FF883D-A017-8FAC-5862-80A707B212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A9CF04D-CFD4-A9F3-018D-6286831DA0B2}"/>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5" name="Footer Placeholder 4">
            <a:extLst>
              <a:ext uri="{FF2B5EF4-FFF2-40B4-BE49-F238E27FC236}">
                <a16:creationId xmlns:a16="http://schemas.microsoft.com/office/drawing/2014/main" xmlns="" id="{15C686C2-0A8D-4F24-ABDC-3210DE032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EC0FB26-2789-54DA-A27B-F67896B92CD2}"/>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315643582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167598-E891-FE20-FFBD-933361EE3F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3AF8828-48CC-C918-0F2A-D08AF4F75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8D141BE-541B-EE13-4ED7-DEB9C91B4854}"/>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5" name="Footer Placeholder 4">
            <a:extLst>
              <a:ext uri="{FF2B5EF4-FFF2-40B4-BE49-F238E27FC236}">
                <a16:creationId xmlns:a16="http://schemas.microsoft.com/office/drawing/2014/main" xmlns="" id="{5F332608-C630-49FA-6066-8E70F8EAC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09A8B87-BB2F-900D-9E67-FF92AA44F900}"/>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7697158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FC4B5-D288-62DD-3353-C46EBA6F15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10E79E8-8957-4BAC-381E-5725BFF8FA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BBC7311-CF61-A871-EF77-39A3BBA87137}"/>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5" name="Footer Placeholder 4">
            <a:extLst>
              <a:ext uri="{FF2B5EF4-FFF2-40B4-BE49-F238E27FC236}">
                <a16:creationId xmlns:a16="http://schemas.microsoft.com/office/drawing/2014/main" xmlns="" id="{9A34DF2D-B079-A995-E98E-4400DC332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6254F5A-BD02-4157-F9D2-A5A38D3A443E}"/>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20147476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46142-DBB0-B5A9-EA61-351DAA7469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4DC0877-7B14-B6D5-0417-AC1F177DE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626E7FE-376C-DC62-8692-8DA087E6E6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9A355833-501D-270D-DD14-EB54EB4B6DFE}"/>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6" name="Footer Placeholder 5">
            <a:extLst>
              <a:ext uri="{FF2B5EF4-FFF2-40B4-BE49-F238E27FC236}">
                <a16:creationId xmlns:a16="http://schemas.microsoft.com/office/drawing/2014/main" xmlns="" id="{2FC7EF76-E16B-6581-08BF-261108DD5A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581E9D1-DB03-1E20-ADF6-C8F30F1C28ED}"/>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23937761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09E0E-7B9B-3445-255B-D8D05B40DA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0D8739F-C6B2-FE24-BD9F-08DF4D792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4938922-6E3C-EB84-A774-A574DB98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232C430-A15A-13C5-6A53-E40858AD06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859B801-540A-885B-EA90-913292B86B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EA9F462-ACC1-95E3-ED9C-14194A84C128}"/>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8" name="Footer Placeholder 7">
            <a:extLst>
              <a:ext uri="{FF2B5EF4-FFF2-40B4-BE49-F238E27FC236}">
                <a16:creationId xmlns:a16="http://schemas.microsoft.com/office/drawing/2014/main" xmlns="" id="{535A512F-5EF4-8B17-C632-D4605F0EE6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6D3F692-CC22-AFA6-22E2-D8B9D79B7961}"/>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6498221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E894B4-5932-29D0-792A-C08DA7B112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82834D8-81C5-0389-19EE-94A04DDF7BAF}"/>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4" name="Footer Placeholder 3">
            <a:extLst>
              <a:ext uri="{FF2B5EF4-FFF2-40B4-BE49-F238E27FC236}">
                <a16:creationId xmlns:a16="http://schemas.microsoft.com/office/drawing/2014/main" xmlns="" id="{999E2EB7-2525-1D8D-BEA9-32B91F2F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85AEFFA-F51F-8E46-817B-BB8C8C4D0179}"/>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21314490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FE13B96-332F-FD0C-1775-B2F76BD370EE}"/>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3" name="Footer Placeholder 2">
            <a:extLst>
              <a:ext uri="{FF2B5EF4-FFF2-40B4-BE49-F238E27FC236}">
                <a16:creationId xmlns:a16="http://schemas.microsoft.com/office/drawing/2014/main" xmlns="" id="{3768F045-71C9-89C2-91EE-4A812E175E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D68AF3C-A3EB-537B-C0E8-4ED2C61C9A47}"/>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17603313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F5F77-B0F8-45AD-4566-E9A4B61E3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651EC08-6E2C-A0B0-3330-39C2867EA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016CABE-CF60-5F53-C69D-FFAE42DD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32956F-787B-A0DD-AC22-63234D3DF35D}"/>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6" name="Footer Placeholder 5">
            <a:extLst>
              <a:ext uri="{FF2B5EF4-FFF2-40B4-BE49-F238E27FC236}">
                <a16:creationId xmlns:a16="http://schemas.microsoft.com/office/drawing/2014/main" xmlns="" id="{BBF56604-8713-77C1-C7A3-328C3353CD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A24E0E2-9744-058E-2CEA-B6BBE5FA676E}"/>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23064082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DD96C-0006-20C2-FC6C-859AF1D10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B029D88-BB4A-F49A-12D8-2FD4EA4886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C0FFC69D-7CAD-6BCC-26FA-7EAD2C1CC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1B2B63-47DF-6382-B4E5-CBBB38364625}"/>
              </a:ext>
            </a:extLst>
          </p:cNvPr>
          <p:cNvSpPr>
            <a:spLocks noGrp="1"/>
          </p:cNvSpPr>
          <p:nvPr>
            <p:ph type="dt" sz="half" idx="10"/>
          </p:nvPr>
        </p:nvSpPr>
        <p:spPr/>
        <p:txBody>
          <a:bodyPr/>
          <a:lstStyle/>
          <a:p>
            <a:fld id="{D700DD9D-B7EA-4282-9AB3-A599641A4579}" type="datetime1">
              <a:rPr lang="en-GB" smtClean="0"/>
              <a:t>19/12/2023</a:t>
            </a:fld>
            <a:endParaRPr lang="en-GB"/>
          </a:p>
        </p:txBody>
      </p:sp>
      <p:sp>
        <p:nvSpPr>
          <p:cNvPr id="6" name="Footer Placeholder 5">
            <a:extLst>
              <a:ext uri="{FF2B5EF4-FFF2-40B4-BE49-F238E27FC236}">
                <a16:creationId xmlns:a16="http://schemas.microsoft.com/office/drawing/2014/main" xmlns="" id="{7788CE84-BBBE-43B7-A293-4163F3A3CF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0947337-9FA8-1300-F7B7-A39E10DF2C1D}"/>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6502454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46F2B27-5DAD-B017-E017-FB2A06A51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A98A06F-2177-00AE-B50D-A19D497D5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060F27F-D0C2-4530-6152-8F10634C74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0DD9D-B7EA-4282-9AB3-A599641A4579}" type="datetime1">
              <a:rPr lang="en-GB" smtClean="0"/>
              <a:t>19/12/2023</a:t>
            </a:fld>
            <a:endParaRPr lang="en-GB"/>
          </a:p>
        </p:txBody>
      </p:sp>
      <p:sp>
        <p:nvSpPr>
          <p:cNvPr id="5" name="Footer Placeholder 4">
            <a:extLst>
              <a:ext uri="{FF2B5EF4-FFF2-40B4-BE49-F238E27FC236}">
                <a16:creationId xmlns:a16="http://schemas.microsoft.com/office/drawing/2014/main" xmlns="" id="{E6256F12-6DC7-EDF1-540A-D263C9AF1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5F09960-F32B-3A92-48C4-1D4DDAB1F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4453D-92A6-4A95-AC32-088C41D037E4}" type="slidenum">
              <a:rPr lang="en-GB" smtClean="0"/>
              <a:t>‹#›</a:t>
            </a:fld>
            <a:endParaRPr lang="en-GB"/>
          </a:p>
        </p:txBody>
      </p:sp>
    </p:spTree>
    <p:extLst>
      <p:ext uri="{BB962C8B-B14F-4D97-AF65-F5344CB8AC3E}">
        <p14:creationId xmlns:p14="http://schemas.microsoft.com/office/powerpoint/2010/main" val="11971551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3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E441E684-56F0-4560-849B-DE1C170B74C2}"/>
              </a:ext>
            </a:extLst>
          </p:cNvPr>
          <p:cNvPicPr>
            <a:picLocks noChangeAspect="1" noChangeArrowheads="1"/>
          </p:cNvPicPr>
          <p:nvPr/>
        </p:nvPicPr>
        <p:blipFill>
          <a:blip r:embed="rId3">
            <a:alphaModFix amt="84000"/>
            <a:duotone>
              <a:schemeClr val="accent3">
                <a:shade val="45000"/>
                <a:satMod val="135000"/>
              </a:schemeClr>
              <a:prstClr val="white"/>
            </a:duotone>
            <a:extLst>
              <a:ext uri="{28A0092B-C50C-407E-A947-70E740481C1C}">
                <a14:useLocalDpi xmlns:a14="http://schemas.microsoft.com/office/drawing/2010/main" val="0"/>
              </a:ext>
            </a:extLst>
          </a:blip>
          <a:srcRect l="9476" r="9476"/>
          <a:stretch/>
        </p:blipFill>
        <p:spPr bwMode="auto">
          <a:xfrm flipH="1">
            <a:off x="-641023" y="-98982"/>
            <a:ext cx="9855674" cy="6857999"/>
          </a:xfrm>
          <a:prstGeom prst="rect">
            <a:avLst/>
          </a:prstGeom>
          <a:noFill/>
          <a:effectLst>
            <a:glow rad="1016000">
              <a:schemeClr val="bg1">
                <a:alpha val="40000"/>
              </a:schemeClr>
            </a:glow>
            <a:innerShdw blurRad="609600" dist="1752600" dir="10800000">
              <a:schemeClr val="bg1">
                <a:alpha val="50000"/>
              </a:schemeClr>
            </a:innerShdw>
            <a:softEdge rad="5842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66C724F6-BCD8-48C4-B0C6-EBA1F282A92B}"/>
              </a:ext>
            </a:extLst>
          </p:cNvPr>
          <p:cNvSpPr txBox="1"/>
          <p:nvPr/>
        </p:nvSpPr>
        <p:spPr>
          <a:xfrm>
            <a:off x="2432545" y="4576774"/>
            <a:ext cx="9337964" cy="2031325"/>
          </a:xfrm>
          <a:prstGeom prst="rect">
            <a:avLst/>
          </a:prstGeom>
          <a:noFill/>
        </p:spPr>
        <p:txBody>
          <a:bodyPr wrap="square">
            <a:spAutoFit/>
          </a:bodyPr>
          <a:lstStyle/>
          <a:p>
            <a:pPr algn="r">
              <a:lnSpc>
                <a:spcPct val="150000"/>
              </a:lnSpc>
              <a:defRPr sz="1862" b="0" i="0" u="none" strike="noStrike" kern="1200" spc="0" baseline="0">
                <a:solidFill>
                  <a:prstClr val="black">
                    <a:lumMod val="65000"/>
                    <a:lumOff val="35000"/>
                  </a:prstClr>
                </a:solidFill>
                <a:latin typeface="+mn-lt"/>
                <a:ea typeface="+mn-ea"/>
                <a:cs typeface="+mn-cs"/>
              </a:defRPr>
            </a:pPr>
            <a:r>
              <a:rPr lang="el-GR" sz="2800" b="1" dirty="0">
                <a:solidFill>
                  <a:srgbClr val="121318"/>
                </a:solidFill>
                <a:latin typeface="+mj-lt"/>
              </a:rPr>
              <a:t>ΣΧΟΛΕΙΑ ΔΕΥΤΕΡΗΣ ΕΥΚΑΙΡΙΑΣ: Η ΠΟΡΕΙΑ ΚΑΙ ΟΙ ΠΡΟΟΠΤΙΚΕΣ ΕΝΟΣ ΚΑΙΝΟΤΟΜΟΥ ΕΚΠΑΙΔΕΥΤΙΚΟΥ ΘΕΣΜΟΥ ΣΤΗΝ ΕΛΛΑΔΑ</a:t>
            </a:r>
            <a:endParaRPr lang="en-GB" sz="2800" b="1" dirty="0">
              <a:solidFill>
                <a:srgbClr val="121318"/>
              </a:solidFill>
              <a:latin typeface="+mj-lt"/>
            </a:endParaRPr>
          </a:p>
          <a:p>
            <a:pPr algn="r">
              <a:lnSpc>
                <a:spcPct val="150000"/>
              </a:lnSpc>
              <a:defRPr sz="1862" b="0" i="0" u="none" strike="noStrike" kern="1200" spc="0" baseline="0">
                <a:solidFill>
                  <a:prstClr val="black">
                    <a:lumMod val="65000"/>
                    <a:lumOff val="35000"/>
                  </a:prstClr>
                </a:solidFill>
                <a:latin typeface="+mn-lt"/>
                <a:ea typeface="+mn-ea"/>
                <a:cs typeface="+mn-cs"/>
              </a:defRPr>
            </a:pPr>
            <a:r>
              <a:rPr lang="en-US" sz="2800" b="1" dirty="0" smtClean="0">
                <a:solidFill>
                  <a:srgbClr val="CA2D1C"/>
                </a:solidFill>
                <a:latin typeface="+mj-lt"/>
              </a:rPr>
              <a:t>A</a:t>
            </a:r>
            <a:r>
              <a:rPr lang="el-GR" sz="2800" b="1" dirty="0" smtClean="0">
                <a:solidFill>
                  <a:srgbClr val="CA2D1C"/>
                </a:solidFill>
                <a:latin typeface="+mj-lt"/>
              </a:rPr>
              <a:t>ΠΟΤΥΠΩΣΗ, </a:t>
            </a:r>
            <a:r>
              <a:rPr lang="el-GR" sz="2800" b="1" dirty="0">
                <a:solidFill>
                  <a:srgbClr val="CA2D1C"/>
                </a:solidFill>
                <a:latin typeface="+mj-lt"/>
              </a:rPr>
              <a:t>ΤΑΣΕΙΣ, </a:t>
            </a:r>
            <a:r>
              <a:rPr lang="el-GR" sz="2800" b="1" dirty="0" smtClean="0">
                <a:solidFill>
                  <a:srgbClr val="CA2D1C"/>
                </a:solidFill>
                <a:latin typeface="+mj-lt"/>
              </a:rPr>
              <a:t>ΠΡΟΟΠΤΙΚΕΣ</a:t>
            </a:r>
            <a:endParaRPr lang="el-GR" sz="2800" b="1" dirty="0">
              <a:solidFill>
                <a:srgbClr val="CA2D1C"/>
              </a:solidFill>
              <a:latin typeface="+mj-lt"/>
            </a:endParaRPr>
          </a:p>
        </p:txBody>
      </p:sp>
      <p:sp>
        <p:nvSpPr>
          <p:cNvPr id="13" name="TextBox 12">
            <a:extLst>
              <a:ext uri="{FF2B5EF4-FFF2-40B4-BE49-F238E27FC236}">
                <a16:creationId xmlns:a16="http://schemas.microsoft.com/office/drawing/2014/main" xmlns="" id="{76743454-265A-4DEA-8841-DA58B932FDC0}"/>
              </a:ext>
            </a:extLst>
          </p:cNvPr>
          <p:cNvSpPr txBox="1"/>
          <p:nvPr/>
        </p:nvSpPr>
        <p:spPr>
          <a:xfrm>
            <a:off x="1186940" y="316714"/>
            <a:ext cx="52032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b="1" dirty="0">
                <a:solidFill>
                  <a:srgbClr val="C47A4D"/>
                </a:solidFill>
                <a:ea typeface="Verdana" panose="020B0604030504040204" pitchFamily="34" charset="0"/>
                <a:cs typeface="Calibri"/>
              </a:rPr>
              <a:t>Κέντρο Ανάπτυξης Εκπαιδευτικής Πολιτικής</a:t>
            </a:r>
          </a:p>
          <a:p>
            <a:r>
              <a:rPr lang="el-GR" sz="1600" b="1" dirty="0">
                <a:solidFill>
                  <a:srgbClr val="5C6F80"/>
                </a:solidFill>
                <a:ea typeface="Verdana" panose="020B0604030504040204" pitchFamily="34" charset="0"/>
                <a:cs typeface="Calibri"/>
              </a:rPr>
              <a:t>Γενικής Συνομοσπονδίας Εργατών Ελλάδας</a:t>
            </a:r>
          </a:p>
        </p:txBody>
      </p:sp>
      <p:cxnSp>
        <p:nvCxnSpPr>
          <p:cNvPr id="4" name="Straight Connector 3">
            <a:extLst>
              <a:ext uri="{FF2B5EF4-FFF2-40B4-BE49-F238E27FC236}">
                <a16:creationId xmlns:a16="http://schemas.microsoft.com/office/drawing/2014/main" xmlns="" id="{8CB372BA-CF6F-44F0-A6EF-1493FAA2E9DA}"/>
              </a:ext>
            </a:extLst>
          </p:cNvPr>
          <p:cNvCxnSpPr>
            <a:cxnSpLocks/>
          </p:cNvCxnSpPr>
          <p:nvPr/>
        </p:nvCxnSpPr>
        <p:spPr>
          <a:xfrm flipH="1">
            <a:off x="3282099" y="5971392"/>
            <a:ext cx="8442040" cy="0"/>
          </a:xfrm>
          <a:prstGeom prst="line">
            <a:avLst/>
          </a:prstGeom>
          <a:ln w="38100">
            <a:solidFill>
              <a:srgbClr val="297E9B"/>
            </a:solidFill>
          </a:ln>
        </p:spPr>
        <p:style>
          <a:lnRef idx="1">
            <a:schemeClr val="accent1"/>
          </a:lnRef>
          <a:fillRef idx="0">
            <a:schemeClr val="accent1"/>
          </a:fillRef>
          <a:effectRef idx="0">
            <a:schemeClr val="accent1"/>
          </a:effectRef>
          <a:fontRef idx="minor">
            <a:schemeClr val="tx1"/>
          </a:fontRef>
        </p:style>
      </p:cxnSp>
      <p:pic>
        <p:nvPicPr>
          <p:cNvPr id="3" name="Εικόνα 2">
            <a:extLst>
              <a:ext uri="{FF2B5EF4-FFF2-40B4-BE49-F238E27FC236}">
                <a16:creationId xmlns:a16="http://schemas.microsoft.com/office/drawing/2014/main" xmlns="" id="{92ACD5D2-E2B7-4CC0-817E-31D31B764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83" y="-200909"/>
            <a:ext cx="1886873" cy="1759024"/>
          </a:xfrm>
          <a:prstGeom prst="rect">
            <a:avLst/>
          </a:prstGeom>
        </p:spPr>
      </p:pic>
    </p:spTree>
    <p:extLst>
      <p:ext uri="{BB962C8B-B14F-4D97-AF65-F5344CB8AC3E}">
        <p14:creationId xmlns:p14="http://schemas.microsoft.com/office/powerpoint/2010/main" val="150560735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(8)Αναλογία </a:t>
            </a:r>
            <a:r>
              <a:rPr lang="el-GR" sz="1800" b="1" dirty="0">
                <a:solidFill>
                  <a:srgbClr val="5F5D6A"/>
                </a:solidFill>
                <a:ea typeface="Yu Gothic UI Semilight" panose="020B0400000000000000" pitchFamily="34" charset="-128"/>
              </a:rPr>
              <a:t>γυναικών σε διευθυντικές και μη θέσεις του διδακτικού προσωπικού των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5" name="Γράφημα 21">
            <a:extLst>
              <a:ext uri="{FF2B5EF4-FFF2-40B4-BE49-F238E27FC236}">
                <a16:creationId xmlns:a16="http://schemas.microsoft.com/office/drawing/2014/main" xmlns="" id="{F50D7B2B-3C0B-4831-6A9F-8D111CE2EA77}"/>
              </a:ext>
            </a:extLst>
          </p:cNvPr>
          <p:cNvGraphicFramePr/>
          <p:nvPr>
            <p:extLst>
              <p:ext uri="{D42A27DB-BD31-4B8C-83A1-F6EECF244321}">
                <p14:modId xmlns:p14="http://schemas.microsoft.com/office/powerpoint/2010/main" val="4076324618"/>
              </p:ext>
            </p:extLst>
          </p:nvPr>
        </p:nvGraphicFramePr>
        <p:xfrm>
          <a:off x="1326902" y="1042527"/>
          <a:ext cx="9850258" cy="5378151"/>
        </p:xfrm>
        <a:graphic>
          <a:graphicData uri="http://schemas.openxmlformats.org/drawingml/2006/chart">
            <c:chart xmlns:c="http://schemas.openxmlformats.org/drawingml/2006/chart" xmlns:r="http://schemas.openxmlformats.org/officeDocument/2006/relationships" r:id="rId3"/>
          </a:graphicData>
        </a:graphic>
      </p:graphicFrame>
      <p:sp>
        <p:nvSpPr>
          <p:cNvPr id="7" name="Τίτλος 53">
            <a:extLst>
              <a:ext uri="{FF2B5EF4-FFF2-40B4-BE49-F238E27FC236}">
                <a16:creationId xmlns:a16="http://schemas.microsoft.com/office/drawing/2014/main" xmlns="" id="{BB68B93D-5AD0-3DBB-B0AC-043D29177C98}"/>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21671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(9) Αναλογία </a:t>
            </a:r>
            <a:r>
              <a:rPr lang="el-GR" sz="1800" b="1" dirty="0">
                <a:solidFill>
                  <a:srgbClr val="5F5D6A"/>
                </a:solidFill>
                <a:ea typeface="Yu Gothic UI Semilight" panose="020B0400000000000000" pitchFamily="34" charset="-128"/>
              </a:rPr>
              <a:t>λοιπού προσωπικού ανά μονάδα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xmlns="" id="{26BAF49A-6EEC-4DF5-48FC-DE5934CCCAE0}"/>
              </a:ext>
            </a:extLst>
          </p:cNvPr>
          <p:cNvGraphicFramePr/>
          <p:nvPr>
            <p:extLst>
              <p:ext uri="{D42A27DB-BD31-4B8C-83A1-F6EECF244321}">
                <p14:modId xmlns:p14="http://schemas.microsoft.com/office/powerpoint/2010/main" val="527143683"/>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xmlns="" id="{7CB9DF2D-9390-5EFC-2B49-E097AAF25229}"/>
              </a:ext>
            </a:extLst>
          </p:cNvPr>
          <p:cNvGraphicFramePr/>
          <p:nvPr>
            <p:extLst>
              <p:ext uri="{D42A27DB-BD31-4B8C-83A1-F6EECF244321}">
                <p14:modId xmlns:p14="http://schemas.microsoft.com/office/powerpoint/2010/main" val="4196837326"/>
              </p:ext>
            </p:extLst>
          </p:nvPr>
        </p:nvGraphicFramePr>
        <p:xfrm>
          <a:off x="6546123" y="1110428"/>
          <a:ext cx="540000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Τίτλος 53">
            <a:extLst>
              <a:ext uri="{FF2B5EF4-FFF2-40B4-BE49-F238E27FC236}">
                <a16:creationId xmlns:a16="http://schemas.microsoft.com/office/drawing/2014/main" xmlns="" id="{B21E110B-C434-D423-78DD-8737655AD23B}"/>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309801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(10) Σύνολο </a:t>
            </a:r>
            <a:r>
              <a:rPr lang="el-GR" sz="1800" b="1" dirty="0">
                <a:solidFill>
                  <a:srgbClr val="5F5D6A"/>
                </a:solidFill>
                <a:ea typeface="Yu Gothic UI Semilight" panose="020B0400000000000000" pitchFamily="34" charset="-128"/>
              </a:rPr>
              <a:t>μαθητικού πληθυσμού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xmlns="" id="{26BAF49A-6EEC-4DF5-48FC-DE5934CCCAE0}"/>
              </a:ext>
            </a:extLst>
          </p:cNvPr>
          <p:cNvGraphicFramePr/>
          <p:nvPr>
            <p:extLst>
              <p:ext uri="{D42A27DB-BD31-4B8C-83A1-F6EECF244321}">
                <p14:modId xmlns:p14="http://schemas.microsoft.com/office/powerpoint/2010/main" val="696667004"/>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xmlns="" id="{7CB9DF2D-9390-5EFC-2B49-E097AAF25229}"/>
              </a:ext>
            </a:extLst>
          </p:cNvPr>
          <p:cNvGraphicFramePr/>
          <p:nvPr>
            <p:extLst>
              <p:ext uri="{D42A27DB-BD31-4B8C-83A1-F6EECF244321}">
                <p14:modId xmlns:p14="http://schemas.microsoft.com/office/powerpoint/2010/main" val="2040307516"/>
              </p:ext>
            </p:extLst>
          </p:nvPr>
        </p:nvGraphicFramePr>
        <p:xfrm>
          <a:off x="6442745" y="1110428"/>
          <a:ext cx="5536734"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Τίτλος 53">
            <a:extLst>
              <a:ext uri="{FF2B5EF4-FFF2-40B4-BE49-F238E27FC236}">
                <a16:creationId xmlns:a16="http://schemas.microsoft.com/office/drawing/2014/main" xmlns="" id="{7F9133C0-D2CD-F477-5DF1-DB666DF7C11B}"/>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253922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(11)Αναλογία </a:t>
            </a:r>
            <a:r>
              <a:rPr lang="el-GR" sz="1800" b="1" dirty="0">
                <a:solidFill>
                  <a:srgbClr val="5F5D6A"/>
                </a:solidFill>
                <a:ea typeface="Yu Gothic UI Semilight" panose="020B0400000000000000" pitchFamily="34" charset="-128"/>
              </a:rPr>
              <a:t>γυναικών στο μαθητικό πληθυσμό των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xmlns="" id="{26BAF49A-6EEC-4DF5-48FC-DE5934CCCAE0}"/>
              </a:ext>
            </a:extLst>
          </p:cNvPr>
          <p:cNvGraphicFramePr/>
          <p:nvPr>
            <p:extLst>
              <p:ext uri="{D42A27DB-BD31-4B8C-83A1-F6EECF244321}">
                <p14:modId xmlns:p14="http://schemas.microsoft.com/office/powerpoint/2010/main" val="370925338"/>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xmlns="" id="{7CB9DF2D-9390-5EFC-2B49-E097AAF25229}"/>
              </a:ext>
            </a:extLst>
          </p:cNvPr>
          <p:cNvGraphicFramePr/>
          <p:nvPr>
            <p:extLst>
              <p:ext uri="{D42A27DB-BD31-4B8C-83A1-F6EECF244321}">
                <p14:modId xmlns:p14="http://schemas.microsoft.com/office/powerpoint/2010/main" val="3068869148"/>
              </p:ext>
            </p:extLst>
          </p:nvPr>
        </p:nvGraphicFramePr>
        <p:xfrm>
          <a:off x="6546123" y="1110428"/>
          <a:ext cx="540000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Τίτλος 53">
            <a:extLst>
              <a:ext uri="{FF2B5EF4-FFF2-40B4-BE49-F238E27FC236}">
                <a16:creationId xmlns:a16="http://schemas.microsoft.com/office/drawing/2014/main" xmlns=""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42386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(12) Μέσος </a:t>
            </a:r>
            <a:r>
              <a:rPr lang="el-GR" sz="1800" b="1" dirty="0">
                <a:solidFill>
                  <a:srgbClr val="5F5D6A"/>
                </a:solidFill>
                <a:ea typeface="Yu Gothic UI Semilight" panose="020B0400000000000000" pitchFamily="34" charset="-128"/>
              </a:rPr>
              <a:t>όρος ηλικίας μαθητικού πληθυσμού των ΣΔΕ (σε έτη)</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xmlns="" id="{A53601F1-558D-17D8-FF87-C5533B89AFAB}"/>
              </a:ext>
            </a:extLst>
          </p:cNvPr>
          <p:cNvGraphicFramePr/>
          <p:nvPr>
            <p:extLst>
              <p:ext uri="{D42A27DB-BD31-4B8C-83A1-F6EECF244321}">
                <p14:modId xmlns:p14="http://schemas.microsoft.com/office/powerpoint/2010/main" val="854265089"/>
              </p:ext>
            </p:extLst>
          </p:nvPr>
        </p:nvGraphicFramePr>
        <p:xfrm>
          <a:off x="1056000" y="728999"/>
          <a:ext cx="10080000" cy="5751313"/>
        </p:xfrm>
        <a:graphic>
          <a:graphicData uri="http://schemas.openxmlformats.org/drawingml/2006/chart">
            <c:chart xmlns:c="http://schemas.openxmlformats.org/drawingml/2006/chart" xmlns:r="http://schemas.openxmlformats.org/officeDocument/2006/relationships" r:id="rId3"/>
          </a:graphicData>
        </a:graphic>
      </p:graphicFrame>
      <p:sp>
        <p:nvSpPr>
          <p:cNvPr id="2" name="Τίτλος 53">
            <a:extLst>
              <a:ext uri="{FF2B5EF4-FFF2-40B4-BE49-F238E27FC236}">
                <a16:creationId xmlns:a16="http://schemas.microsoft.com/office/drawing/2014/main" xmlns="" id="{4A663E20-ADB3-6F71-CE5F-374B71E9AE43}"/>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151667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1340960" y="745668"/>
            <a:ext cx="5160066" cy="1044000"/>
          </a:xfrm>
        </p:spPr>
        <p:txBody>
          <a:bodyPr>
            <a:noAutofit/>
          </a:bodyPr>
          <a:lstStyle/>
          <a:p>
            <a:pPr algn="ctr"/>
            <a:r>
              <a:rPr lang="el-GR" sz="1800" b="1" dirty="0" smtClean="0">
                <a:solidFill>
                  <a:srgbClr val="5F5D6A"/>
                </a:solidFill>
                <a:ea typeface="Yu Gothic UI Semilight" panose="020B0400000000000000" pitchFamily="34" charset="-128"/>
              </a:rPr>
              <a:t>(13)Αναλογία </a:t>
            </a:r>
            <a:r>
              <a:rPr lang="el-GR" sz="1800" b="1" dirty="0">
                <a:solidFill>
                  <a:srgbClr val="5F5D6A"/>
                </a:solidFill>
                <a:ea typeface="Yu Gothic UI Semilight" panose="020B0400000000000000" pitchFamily="34" charset="-128"/>
              </a:rPr>
              <a:t>αλλοδαπών στο σύνολο του μαθητικού πληθυσμού των ΣΔΕ</a:t>
            </a:r>
            <a:r>
              <a:rPr lang="en-GB" sz="1800" b="1" dirty="0">
                <a:solidFill>
                  <a:srgbClr val="5F5D6A"/>
                </a:solidFill>
                <a:ea typeface="Yu Gothic UI Semilight" panose="020B0400000000000000" pitchFamily="34" charset="-128"/>
              </a:rPr>
              <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xmlns="" id="{A53601F1-558D-17D8-FF87-C5533B89AFAB}"/>
              </a:ext>
            </a:extLst>
          </p:cNvPr>
          <p:cNvGraphicFramePr/>
          <p:nvPr>
            <p:extLst>
              <p:ext uri="{D42A27DB-BD31-4B8C-83A1-F6EECF244321}">
                <p14:modId xmlns:p14="http://schemas.microsoft.com/office/powerpoint/2010/main" val="1568251555"/>
              </p:ext>
            </p:extLst>
          </p:nvPr>
        </p:nvGraphicFramePr>
        <p:xfrm>
          <a:off x="1091622" y="1815543"/>
          <a:ext cx="5409404" cy="4536589"/>
        </p:xfrm>
        <a:graphic>
          <a:graphicData uri="http://schemas.openxmlformats.org/drawingml/2006/chart">
            <c:chart xmlns:c="http://schemas.openxmlformats.org/drawingml/2006/chart" xmlns:r="http://schemas.openxmlformats.org/officeDocument/2006/relationships" r:id="rId3"/>
          </a:graphicData>
        </a:graphic>
      </p:graphicFrame>
      <p:sp>
        <p:nvSpPr>
          <p:cNvPr id="2" name="Τίτλος 53">
            <a:extLst>
              <a:ext uri="{FF2B5EF4-FFF2-40B4-BE49-F238E27FC236}">
                <a16:creationId xmlns:a16="http://schemas.microsoft.com/office/drawing/2014/main" xmlns="" id="{4A663E20-ADB3-6F71-CE5F-374B71E9AE43}"/>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4" name="Γράφημα 194">
            <a:extLst>
              <a:ext uri="{FF2B5EF4-FFF2-40B4-BE49-F238E27FC236}">
                <a16:creationId xmlns:a16="http://schemas.microsoft.com/office/drawing/2014/main" xmlns="" id="{5B07F30D-8052-AE6F-2E11-02204D07DDF4}"/>
              </a:ext>
            </a:extLst>
          </p:cNvPr>
          <p:cNvGraphicFramePr/>
          <p:nvPr>
            <p:extLst>
              <p:ext uri="{D42A27DB-BD31-4B8C-83A1-F6EECF244321}">
                <p14:modId xmlns:p14="http://schemas.microsoft.com/office/powerpoint/2010/main" val="3594390869"/>
              </p:ext>
            </p:extLst>
          </p:nvPr>
        </p:nvGraphicFramePr>
        <p:xfrm>
          <a:off x="6926336" y="1815543"/>
          <a:ext cx="4816747" cy="4703902"/>
        </p:xfrm>
        <a:graphic>
          <a:graphicData uri="http://schemas.openxmlformats.org/drawingml/2006/chart">
            <c:chart xmlns:c="http://schemas.openxmlformats.org/drawingml/2006/chart" xmlns:r="http://schemas.openxmlformats.org/officeDocument/2006/relationships" r:id="rId4"/>
          </a:graphicData>
        </a:graphic>
      </p:graphicFrame>
      <p:sp>
        <p:nvSpPr>
          <p:cNvPr id="5" name="Τίτλος 53">
            <a:extLst>
              <a:ext uri="{FF2B5EF4-FFF2-40B4-BE49-F238E27FC236}">
                <a16:creationId xmlns:a16="http://schemas.microsoft.com/office/drawing/2014/main" xmlns="" id="{18A14ABB-7C86-E1B5-BE8D-452662D10FA4}"/>
              </a:ext>
            </a:extLst>
          </p:cNvPr>
          <p:cNvSpPr txBox="1">
            <a:spLocks/>
          </p:cNvSpPr>
          <p:nvPr/>
        </p:nvSpPr>
        <p:spPr>
          <a:xfrm>
            <a:off x="6458375" y="745668"/>
            <a:ext cx="5160066"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rgbClr val="5F5D6A"/>
                </a:solidFill>
                <a:ea typeface="Yu Gothic UI Semilight" panose="020B0400000000000000" pitchFamily="34" charset="-128"/>
              </a:rPr>
              <a:t>Αλλοδαποί μαθητές των ΣΔΕ κατά υπηκοότητα</a:t>
            </a:r>
            <a:r>
              <a:rPr lang="en-GB" sz="1800" b="1" dirty="0">
                <a:solidFill>
                  <a:srgbClr val="5F5D6A"/>
                </a:solidFill>
                <a:ea typeface="Yu Gothic UI Semilight" panose="020B0400000000000000" pitchFamily="34" charset="-128"/>
              </a:rPr>
              <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spTree>
    <p:extLst>
      <p:ext uri="{BB962C8B-B14F-4D97-AF65-F5344CB8AC3E}">
        <p14:creationId xmlns:p14="http://schemas.microsoft.com/office/powerpoint/2010/main" val="197570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(14)Αναλογία </a:t>
            </a:r>
            <a:r>
              <a:rPr lang="el-GR" sz="1800" b="1" dirty="0">
                <a:solidFill>
                  <a:srgbClr val="5F5D6A"/>
                </a:solidFill>
                <a:ea typeface="Yu Gothic UI Semilight" panose="020B0400000000000000" pitchFamily="34" charset="-128"/>
              </a:rPr>
              <a:t>αλλοδαπών στο σύνολο του μαθητικού πληθυσμού των ΣΔΕ κατά περιφέρεια</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26">
            <a:extLst>
              <a:ext uri="{FF2B5EF4-FFF2-40B4-BE49-F238E27FC236}">
                <a16:creationId xmlns:a16="http://schemas.microsoft.com/office/drawing/2014/main" xmlns="" id="{74DCB191-F860-14B2-6AD4-A285155337A7}"/>
              </a:ext>
            </a:extLst>
          </p:cNvPr>
          <p:cNvGraphicFramePr/>
          <p:nvPr>
            <p:extLst>
              <p:ext uri="{D42A27DB-BD31-4B8C-83A1-F6EECF244321}">
                <p14:modId xmlns:p14="http://schemas.microsoft.com/office/powerpoint/2010/main" val="319619390"/>
              </p:ext>
            </p:extLst>
          </p:nvPr>
        </p:nvGraphicFramePr>
        <p:xfrm>
          <a:off x="2291812" y="695504"/>
          <a:ext cx="7608377" cy="6082983"/>
        </p:xfrm>
        <a:graphic>
          <a:graphicData uri="http://schemas.openxmlformats.org/drawingml/2006/chart">
            <c:chart xmlns:c="http://schemas.openxmlformats.org/drawingml/2006/chart" xmlns:r="http://schemas.openxmlformats.org/officeDocument/2006/relationships" r:id="rId3"/>
          </a:graphicData>
        </a:graphic>
      </p:graphicFrame>
      <p:sp>
        <p:nvSpPr>
          <p:cNvPr id="2" name="Τίτλος 53">
            <a:extLst>
              <a:ext uri="{FF2B5EF4-FFF2-40B4-BE49-F238E27FC236}">
                <a16:creationId xmlns:a16="http://schemas.microsoft.com/office/drawing/2014/main" xmlns="" id="{0BB6C800-B197-2097-F181-2535113E92FB}"/>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342572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199" y="-1473"/>
            <a:ext cx="10760765" cy="1044000"/>
          </a:xfrm>
        </p:spPr>
        <p:txBody>
          <a:bodyPr>
            <a:noAutofit/>
          </a:bodyPr>
          <a:lstStyle/>
          <a:p>
            <a:pPr algn="ctr"/>
            <a:r>
              <a:rPr lang="el-GR" sz="1800" b="1" dirty="0" smtClean="0">
                <a:solidFill>
                  <a:srgbClr val="5F5D6A"/>
                </a:solidFill>
                <a:ea typeface="Yu Gothic UI Semilight" panose="020B0400000000000000" pitchFamily="34" charset="-128"/>
              </a:rPr>
              <a:t> (15)Αναλογία </a:t>
            </a:r>
            <a:r>
              <a:rPr lang="el-GR" sz="1800" b="1" dirty="0">
                <a:solidFill>
                  <a:srgbClr val="5F5D6A"/>
                </a:solidFill>
                <a:ea typeface="Yu Gothic UI Semilight" panose="020B0400000000000000" pitchFamily="34" charset="-128"/>
              </a:rPr>
              <a:t>μαθητών στο τμήμα ενισχυτικής διδασκαλίας ως ποσοστό του συνολικού μαθητικού πληθυσμού των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xmlns="" id="{26BAF49A-6EEC-4DF5-48FC-DE5934CCCAE0}"/>
              </a:ext>
            </a:extLst>
          </p:cNvPr>
          <p:cNvGraphicFramePr/>
          <p:nvPr>
            <p:extLst>
              <p:ext uri="{D42A27DB-BD31-4B8C-83A1-F6EECF244321}">
                <p14:modId xmlns:p14="http://schemas.microsoft.com/office/powerpoint/2010/main" val="3714287483"/>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xmlns="" id="{7CB9DF2D-9390-5EFC-2B49-E097AAF25229}"/>
              </a:ext>
            </a:extLst>
          </p:cNvPr>
          <p:cNvGraphicFramePr/>
          <p:nvPr>
            <p:extLst>
              <p:ext uri="{D42A27DB-BD31-4B8C-83A1-F6EECF244321}">
                <p14:modId xmlns:p14="http://schemas.microsoft.com/office/powerpoint/2010/main" val="2458857108"/>
              </p:ext>
            </p:extLst>
          </p:nvPr>
        </p:nvGraphicFramePr>
        <p:xfrm>
          <a:off x="6031684" y="1110428"/>
          <a:ext cx="599813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Τίτλος 53">
            <a:extLst>
              <a:ext uri="{FF2B5EF4-FFF2-40B4-BE49-F238E27FC236}">
                <a16:creationId xmlns:a16="http://schemas.microsoft.com/office/drawing/2014/main" xmlns=""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2366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1151284" y="0"/>
            <a:ext cx="10248900" cy="1044000"/>
          </a:xfrm>
        </p:spPr>
        <p:txBody>
          <a:bodyPr>
            <a:noAutofit/>
          </a:bodyPr>
          <a:lstStyle/>
          <a:p>
            <a:pPr algn="ctr"/>
            <a:r>
              <a:rPr lang="el-GR" sz="1800" b="1" dirty="0" smtClean="0">
                <a:solidFill>
                  <a:srgbClr val="5F5D6A"/>
                </a:solidFill>
                <a:ea typeface="Yu Gothic UI Semilight" panose="020B0400000000000000" pitchFamily="34" charset="-128"/>
              </a:rPr>
              <a:t>(16) Επίδοση </a:t>
            </a:r>
            <a:r>
              <a:rPr lang="el-GR" sz="1800" b="1" dirty="0">
                <a:solidFill>
                  <a:srgbClr val="5F5D6A"/>
                </a:solidFill>
                <a:ea typeface="Yu Gothic UI Semilight" panose="020B0400000000000000" pitchFamily="34" charset="-128"/>
              </a:rPr>
              <a:t>μαθητών του Α και Β Κύκλου των ΣΔΕ</a:t>
            </a:r>
            <a:r>
              <a:rPr lang="en-GB" sz="1800" b="1" dirty="0">
                <a:solidFill>
                  <a:srgbClr val="5F5D6A"/>
                </a:solidFill>
                <a:ea typeface="Yu Gothic UI Semilight" panose="020B0400000000000000" pitchFamily="34" charset="-128"/>
              </a:rPr>
              <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sp>
        <p:nvSpPr>
          <p:cNvPr id="2" name="Τίτλος 53">
            <a:extLst>
              <a:ext uri="{FF2B5EF4-FFF2-40B4-BE49-F238E27FC236}">
                <a16:creationId xmlns:a16="http://schemas.microsoft.com/office/drawing/2014/main" xmlns=""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4" name="Γράφημα 206">
            <a:extLst>
              <a:ext uri="{FF2B5EF4-FFF2-40B4-BE49-F238E27FC236}">
                <a16:creationId xmlns:a16="http://schemas.microsoft.com/office/drawing/2014/main" xmlns="" id="{AC4EE5EC-6CD4-B6AB-8CD2-E8A4FE4DE5E6}"/>
              </a:ext>
            </a:extLst>
          </p:cNvPr>
          <p:cNvGraphicFramePr/>
          <p:nvPr>
            <p:extLst>
              <p:ext uri="{D42A27DB-BD31-4B8C-83A1-F6EECF244321}">
                <p14:modId xmlns:p14="http://schemas.microsoft.com/office/powerpoint/2010/main" val="1924526406"/>
              </p:ext>
            </p:extLst>
          </p:nvPr>
        </p:nvGraphicFramePr>
        <p:xfrm>
          <a:off x="1612026" y="1038129"/>
          <a:ext cx="432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Γράφημα 55">
            <a:extLst>
              <a:ext uri="{FF2B5EF4-FFF2-40B4-BE49-F238E27FC236}">
                <a16:creationId xmlns:a16="http://schemas.microsoft.com/office/drawing/2014/main" xmlns="" id="{1CB26AFC-FBA3-9720-E50A-DFD053DF2E46}"/>
              </a:ext>
            </a:extLst>
          </p:cNvPr>
          <p:cNvGraphicFramePr/>
          <p:nvPr>
            <p:extLst>
              <p:ext uri="{D42A27DB-BD31-4B8C-83A1-F6EECF244321}">
                <p14:modId xmlns:p14="http://schemas.microsoft.com/office/powerpoint/2010/main" val="2862775019"/>
              </p:ext>
            </p:extLst>
          </p:nvPr>
        </p:nvGraphicFramePr>
        <p:xfrm>
          <a:off x="6785343" y="1038129"/>
          <a:ext cx="432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501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1151284" y="0"/>
            <a:ext cx="10248900" cy="1044000"/>
          </a:xfrm>
        </p:spPr>
        <p:txBody>
          <a:bodyPr>
            <a:noAutofit/>
          </a:bodyPr>
          <a:lstStyle/>
          <a:p>
            <a:pPr algn="ctr"/>
            <a:r>
              <a:rPr lang="el-GR" sz="1800" b="1" dirty="0" smtClean="0">
                <a:solidFill>
                  <a:srgbClr val="5F5D6A"/>
                </a:solidFill>
                <a:ea typeface="Yu Gothic UI Semilight" panose="020B0400000000000000" pitchFamily="34" charset="-128"/>
              </a:rPr>
              <a:t>(17)Ποσοστό </a:t>
            </a:r>
            <a:r>
              <a:rPr lang="el-GR" sz="1800" b="1" dirty="0">
                <a:solidFill>
                  <a:srgbClr val="5F5D6A"/>
                </a:solidFill>
                <a:ea typeface="Yu Gothic UI Semilight" panose="020B0400000000000000" pitchFamily="34" charset="-128"/>
              </a:rPr>
              <a:t>μαθητών του Α και Β Κύκλου των ΣΔΕ που απορρίφθηκαν κατά φύλο</a:t>
            </a:r>
            <a:r>
              <a:rPr lang="en-GB" sz="1800" b="1" dirty="0">
                <a:solidFill>
                  <a:srgbClr val="5F5D6A"/>
                </a:solidFill>
                <a:ea typeface="Yu Gothic UI Semilight" panose="020B0400000000000000" pitchFamily="34" charset="-128"/>
              </a:rPr>
              <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sp>
        <p:nvSpPr>
          <p:cNvPr id="2" name="Τίτλος 53">
            <a:extLst>
              <a:ext uri="{FF2B5EF4-FFF2-40B4-BE49-F238E27FC236}">
                <a16:creationId xmlns:a16="http://schemas.microsoft.com/office/drawing/2014/main" xmlns=""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xmlns="" id="{E4BA319C-83E9-18A6-A6B5-6C1E4744D539}"/>
              </a:ext>
            </a:extLst>
          </p:cNvPr>
          <p:cNvGraphicFramePr/>
          <p:nvPr>
            <p:extLst>
              <p:ext uri="{D42A27DB-BD31-4B8C-83A1-F6EECF244321}">
                <p14:modId xmlns:p14="http://schemas.microsoft.com/office/powerpoint/2010/main" val="1204795099"/>
              </p:ext>
            </p:extLst>
          </p:nvPr>
        </p:nvGraphicFramePr>
        <p:xfrm>
          <a:off x="838200" y="1403068"/>
          <a:ext cx="5409404" cy="4536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17">
            <a:extLst>
              <a:ext uri="{FF2B5EF4-FFF2-40B4-BE49-F238E27FC236}">
                <a16:creationId xmlns:a16="http://schemas.microsoft.com/office/drawing/2014/main" xmlns="" id="{3971E656-9818-BAA8-D7E0-271854C376B1}"/>
              </a:ext>
            </a:extLst>
          </p:cNvPr>
          <p:cNvGraphicFramePr/>
          <p:nvPr>
            <p:extLst>
              <p:ext uri="{D42A27DB-BD31-4B8C-83A1-F6EECF244321}">
                <p14:modId xmlns:p14="http://schemas.microsoft.com/office/powerpoint/2010/main" val="4224463376"/>
              </p:ext>
            </p:extLst>
          </p:nvPr>
        </p:nvGraphicFramePr>
        <p:xfrm>
          <a:off x="6427305" y="1403068"/>
          <a:ext cx="5409404" cy="4536589"/>
        </p:xfrm>
        <a:graphic>
          <a:graphicData uri="http://schemas.openxmlformats.org/drawingml/2006/chart">
            <c:chart xmlns:c="http://schemas.openxmlformats.org/drawingml/2006/chart" xmlns:r="http://schemas.openxmlformats.org/officeDocument/2006/relationships" r:id="rId4"/>
          </a:graphicData>
        </a:graphic>
      </p:graphicFrame>
      <p:sp>
        <p:nvSpPr>
          <p:cNvPr id="7" name="Τίτλος 53">
            <a:extLst>
              <a:ext uri="{FF2B5EF4-FFF2-40B4-BE49-F238E27FC236}">
                <a16:creationId xmlns:a16="http://schemas.microsoft.com/office/drawing/2014/main" xmlns="" id="{875CF69D-F87F-5B05-C030-9D98EBE067E3}"/>
              </a:ext>
            </a:extLst>
          </p:cNvPr>
          <p:cNvSpPr txBox="1">
            <a:spLocks/>
          </p:cNvSpPr>
          <p:nvPr/>
        </p:nvSpPr>
        <p:spPr>
          <a:xfrm>
            <a:off x="1151284" y="1011502"/>
            <a:ext cx="4847811" cy="424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rgbClr val="5F5D6A"/>
                </a:solidFill>
                <a:ea typeface="Yu Gothic UI Semilight" panose="020B0400000000000000" pitchFamily="34" charset="-128"/>
              </a:rPr>
              <a:t>Α Κύκλος</a:t>
            </a:r>
            <a:endParaRPr lang="el-GR" sz="1800" i="1" dirty="0">
              <a:solidFill>
                <a:srgbClr val="5F5D6A"/>
              </a:solidFill>
              <a:ea typeface="Yu Gothic UI Semilight" panose="020B0400000000000000" pitchFamily="34" charset="-128"/>
            </a:endParaRPr>
          </a:p>
        </p:txBody>
      </p:sp>
      <p:sp>
        <p:nvSpPr>
          <p:cNvPr id="8" name="Τίτλος 53">
            <a:extLst>
              <a:ext uri="{FF2B5EF4-FFF2-40B4-BE49-F238E27FC236}">
                <a16:creationId xmlns:a16="http://schemas.microsoft.com/office/drawing/2014/main" xmlns="" id="{CEA2CAAA-23FE-093C-9C86-86E40F19D29A}"/>
              </a:ext>
            </a:extLst>
          </p:cNvPr>
          <p:cNvSpPr txBox="1">
            <a:spLocks/>
          </p:cNvSpPr>
          <p:nvPr/>
        </p:nvSpPr>
        <p:spPr>
          <a:xfrm>
            <a:off x="6764388" y="1014182"/>
            <a:ext cx="4847811" cy="424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rgbClr val="5F5D6A"/>
                </a:solidFill>
                <a:ea typeface="Yu Gothic UI Semilight" panose="020B0400000000000000" pitchFamily="34" charset="-128"/>
              </a:rPr>
              <a:t>Β Κύκλος</a:t>
            </a:r>
            <a:endParaRPr lang="el-GR" sz="1800" i="1" dirty="0">
              <a:solidFill>
                <a:srgbClr val="5F5D6A"/>
              </a:solidFill>
              <a:ea typeface="Yu Gothic UI Semilight" panose="020B0400000000000000" pitchFamily="34" charset="-128"/>
            </a:endParaRPr>
          </a:p>
        </p:txBody>
      </p:sp>
    </p:spTree>
    <p:extLst>
      <p:ext uri="{BB962C8B-B14F-4D97-AF65-F5344CB8AC3E}">
        <p14:creationId xmlns:p14="http://schemas.microsoft.com/office/powerpoint/2010/main" val="195391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2DA58A24-6E2A-4827-A943-D2AA4D07663A}"/>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6451" r="6451"/>
          <a:stretch/>
        </p:blipFill>
        <p:spPr bwMode="auto">
          <a:xfrm>
            <a:off x="4375446" y="439473"/>
            <a:ext cx="7869375" cy="6418527"/>
          </a:xfrm>
          <a:prstGeom prst="rect">
            <a:avLst/>
          </a:prstGeom>
          <a:effectLst>
            <a:glow rad="1752600">
              <a:schemeClr val="bg1">
                <a:alpha val="82000"/>
              </a:schemeClr>
            </a:glow>
            <a:innerShdw blurRad="1270000" dist="2540000" dir="13500000">
              <a:schemeClr val="bg1"/>
            </a:innerShdw>
          </a:effectLst>
          <a:extLst>
            <a:ext uri="{909E8E84-426E-40DD-AFC4-6F175D3DCCD1}">
              <a14:hiddenFill xmlns:a14="http://schemas.microsoft.com/office/drawing/2010/main">
                <a:solidFill>
                  <a:srgbClr val="FFFFFF"/>
                </a:solidFill>
              </a14:hiddenFill>
            </a:ext>
          </a:extLst>
        </p:spPr>
      </p:pic>
      <p:sp>
        <p:nvSpPr>
          <p:cNvPr id="8" name="Τίτλος 4">
            <a:extLst>
              <a:ext uri="{FF2B5EF4-FFF2-40B4-BE49-F238E27FC236}">
                <a16:creationId xmlns:a16="http://schemas.microsoft.com/office/drawing/2014/main" xmlns="" id="{B29B4B59-B84A-4AD6-B88D-BCC2403D8FBD}"/>
              </a:ext>
            </a:extLst>
          </p:cNvPr>
          <p:cNvSpPr txBox="1">
            <a:spLocks/>
          </p:cNvSpPr>
          <p:nvPr/>
        </p:nvSpPr>
        <p:spPr>
          <a:xfrm>
            <a:off x="97913" y="2820807"/>
            <a:ext cx="5025565" cy="37107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l-GR" sz="2400" b="1" dirty="0">
                <a:solidFill>
                  <a:srgbClr val="297E9B"/>
                </a:solidFill>
                <a:ea typeface="Verdana" panose="020B0604030504040204" pitchFamily="34" charset="0"/>
              </a:rPr>
              <a:t>Α. Βασικοί δείκτες και μεγέθη της υπάρχουσας πραγματικότητας: </a:t>
            </a:r>
          </a:p>
          <a:p>
            <a:pPr>
              <a:lnSpc>
                <a:spcPct val="150000"/>
              </a:lnSpc>
            </a:pPr>
            <a:r>
              <a:rPr lang="el-GR" sz="2400" b="1" dirty="0">
                <a:solidFill>
                  <a:srgbClr val="297E9B"/>
                </a:solidFill>
                <a:ea typeface="Verdana" panose="020B0604030504040204" pitchFamily="34" charset="0"/>
              </a:rPr>
              <a:t>Υποδομές, Ανθρώπινο Δυναμικό, Μαθητές</a:t>
            </a:r>
            <a:endParaRPr lang="el-GR" sz="2400" dirty="0">
              <a:solidFill>
                <a:srgbClr val="297E9B"/>
              </a:solidFill>
              <a:ea typeface="Verdana" panose="020B0604030504040204" pitchFamily="34" charset="0"/>
            </a:endParaRPr>
          </a:p>
        </p:txBody>
      </p:sp>
      <p:sp>
        <p:nvSpPr>
          <p:cNvPr id="2" name="TextBox 1">
            <a:extLst>
              <a:ext uri="{FF2B5EF4-FFF2-40B4-BE49-F238E27FC236}">
                <a16:creationId xmlns:a16="http://schemas.microsoft.com/office/drawing/2014/main" xmlns="" id="{8F0275F0-DB8B-F202-23E8-C1A6B6DD4CBA}"/>
              </a:ext>
            </a:extLst>
          </p:cNvPr>
          <p:cNvSpPr txBox="1"/>
          <p:nvPr/>
        </p:nvSpPr>
        <p:spPr>
          <a:xfrm>
            <a:off x="1013810" y="61335"/>
            <a:ext cx="11613393" cy="792781"/>
          </a:xfrm>
          <a:prstGeom prst="rect">
            <a:avLst/>
          </a:prstGeom>
          <a:noFill/>
        </p:spPr>
        <p:txBody>
          <a:bodyPr wrap="square">
            <a:spAutoFit/>
          </a:bodyPr>
          <a:lstStyle/>
          <a:p>
            <a:pPr>
              <a:lnSpc>
                <a:spcPct val="150000"/>
              </a:lnSpc>
              <a:defRPr sz="1862" b="0" i="0" u="none" strike="noStrike" kern="1200" spc="0" baseline="0">
                <a:solidFill>
                  <a:prstClr val="black">
                    <a:lumMod val="65000"/>
                    <a:lumOff val="35000"/>
                  </a:prstClr>
                </a:solidFill>
                <a:latin typeface="+mn-lt"/>
                <a:ea typeface="+mn-ea"/>
                <a:cs typeface="+mn-cs"/>
              </a:defRPr>
            </a:pPr>
            <a:r>
              <a:rPr lang="el-GR" sz="1600" b="1" dirty="0">
                <a:solidFill>
                  <a:srgbClr val="121318"/>
                </a:solidFill>
                <a:latin typeface="+mj-lt"/>
              </a:rPr>
              <a:t>ΣΧΟΛΕΙΑ ΔΕΥΤΕΡΗΣ ΕΥΚΑΙΡΙΑΣ: Η ΠΟΡΕΙΑ ΚΑΙ ΟΙ ΠΡΟΟΠΤΙΚΕΣ ΕΝΟΣ ΚΑΙΝΟΤΟΜΟΥ ΕΚΠΑΙΔΕΥΤΙΚΟΥ ΘΕΣΜΟΥ ΣΤΗΝ ΕΛΛΑΔΑ</a:t>
            </a:r>
            <a:endParaRPr lang="en-GB" sz="1600" b="1" dirty="0">
              <a:solidFill>
                <a:srgbClr val="121318"/>
              </a:solidFill>
              <a:latin typeface="+mj-lt"/>
            </a:endParaRPr>
          </a:p>
          <a:p>
            <a:pPr>
              <a:lnSpc>
                <a:spcPct val="150000"/>
              </a:lnSpc>
              <a:defRPr sz="1862" b="0" i="0" u="none" strike="noStrike" kern="1200" spc="0" baseline="0">
                <a:solidFill>
                  <a:prstClr val="black">
                    <a:lumMod val="65000"/>
                    <a:lumOff val="35000"/>
                  </a:prstClr>
                </a:solidFill>
                <a:latin typeface="+mn-lt"/>
                <a:ea typeface="+mn-ea"/>
                <a:cs typeface="+mn-cs"/>
              </a:defRPr>
            </a:pPr>
            <a:r>
              <a:rPr lang="el-GR" sz="1600" b="1" dirty="0">
                <a:solidFill>
                  <a:srgbClr val="CA2D1C"/>
                </a:solidFill>
                <a:latin typeface="+mj-lt"/>
              </a:rPr>
              <a:t>ΑΠΟΤΥΠΩΣΗ, ΤΑΣΕΙΣ, ΠΡΟΒΛΗΜΑΤΙΣΜΟΙ</a:t>
            </a:r>
          </a:p>
        </p:txBody>
      </p:sp>
      <p:pic>
        <p:nvPicPr>
          <p:cNvPr id="4" name="Εικόνα 3"/>
          <p:cNvPicPr>
            <a:picLocks noChangeAspect="1"/>
          </p:cNvPicPr>
          <p:nvPr/>
        </p:nvPicPr>
        <p:blipFill>
          <a:blip r:embed="rId4"/>
          <a:stretch>
            <a:fillRect/>
          </a:stretch>
        </p:blipFill>
        <p:spPr>
          <a:xfrm>
            <a:off x="186194" y="1158366"/>
            <a:ext cx="3225879" cy="2946745"/>
          </a:xfrm>
          <a:prstGeom prst="rect">
            <a:avLst/>
          </a:prstGeom>
        </p:spPr>
      </p:pic>
    </p:spTree>
    <p:extLst>
      <p:ext uri="{BB962C8B-B14F-4D97-AF65-F5344CB8AC3E}">
        <p14:creationId xmlns:p14="http://schemas.microsoft.com/office/powerpoint/2010/main" val="1356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1151284" y="0"/>
            <a:ext cx="10248900" cy="1044000"/>
          </a:xfrm>
        </p:spPr>
        <p:txBody>
          <a:bodyPr>
            <a:noAutofit/>
          </a:bodyPr>
          <a:lstStyle/>
          <a:p>
            <a:pPr algn="ctr"/>
            <a:r>
              <a:rPr lang="el-GR" sz="1800" b="1" dirty="0" smtClean="0">
                <a:solidFill>
                  <a:srgbClr val="5F5D6A"/>
                </a:solidFill>
                <a:ea typeface="Yu Gothic UI Semilight" panose="020B0400000000000000" pitchFamily="34" charset="-128"/>
              </a:rPr>
              <a:t>(18)Ποσοστό </a:t>
            </a:r>
            <a:r>
              <a:rPr lang="el-GR" sz="1800" b="1" dirty="0">
                <a:solidFill>
                  <a:srgbClr val="5F5D6A"/>
                </a:solidFill>
                <a:ea typeface="Yu Gothic UI Semilight" panose="020B0400000000000000" pitchFamily="34" charset="-128"/>
              </a:rPr>
              <a:t>μαθητών που διέκοψαν τη φοίτησή τους στα ΣΔΕ ανά Κύκλο και Περιφέρεια</a:t>
            </a:r>
            <a:r>
              <a:rPr lang="en-GB" sz="1800" b="1" dirty="0">
                <a:solidFill>
                  <a:srgbClr val="5F5D6A"/>
                </a:solidFill>
                <a:ea typeface="Yu Gothic UI Semilight" panose="020B0400000000000000" pitchFamily="34" charset="-128"/>
              </a:rPr>
              <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sp>
        <p:nvSpPr>
          <p:cNvPr id="2" name="Τίτλος 53">
            <a:extLst>
              <a:ext uri="{FF2B5EF4-FFF2-40B4-BE49-F238E27FC236}">
                <a16:creationId xmlns:a16="http://schemas.microsoft.com/office/drawing/2014/main" xmlns=""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xmlns="" id="{E4BA319C-83E9-18A6-A6B5-6C1E4744D539}"/>
              </a:ext>
            </a:extLst>
          </p:cNvPr>
          <p:cNvGraphicFramePr/>
          <p:nvPr>
            <p:extLst>
              <p:ext uri="{D42A27DB-BD31-4B8C-83A1-F6EECF244321}">
                <p14:modId xmlns:p14="http://schemas.microsoft.com/office/powerpoint/2010/main" val="1930722078"/>
              </p:ext>
            </p:extLst>
          </p:nvPr>
        </p:nvGraphicFramePr>
        <p:xfrm>
          <a:off x="838200" y="1403068"/>
          <a:ext cx="5409404" cy="4536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Γράφημα 212">
            <a:extLst>
              <a:ext uri="{FF2B5EF4-FFF2-40B4-BE49-F238E27FC236}">
                <a16:creationId xmlns:a16="http://schemas.microsoft.com/office/drawing/2014/main" xmlns="" id="{2F50EFAA-47B3-C4E6-D455-947DB1177E36}"/>
              </a:ext>
            </a:extLst>
          </p:cNvPr>
          <p:cNvGraphicFramePr/>
          <p:nvPr>
            <p:extLst>
              <p:ext uri="{D42A27DB-BD31-4B8C-83A1-F6EECF244321}">
                <p14:modId xmlns:p14="http://schemas.microsoft.com/office/powerpoint/2010/main" val="3889831503"/>
              </p:ext>
            </p:extLst>
          </p:nvPr>
        </p:nvGraphicFramePr>
        <p:xfrm>
          <a:off x="6415736" y="1043999"/>
          <a:ext cx="5274310" cy="55067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224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1151284" y="0"/>
            <a:ext cx="10248900" cy="1044000"/>
          </a:xfrm>
        </p:spPr>
        <p:txBody>
          <a:bodyPr>
            <a:noAutofit/>
          </a:bodyPr>
          <a:lstStyle/>
          <a:p>
            <a:pPr algn="ctr"/>
            <a:r>
              <a:rPr lang="el-GR" sz="1800" b="1" dirty="0" smtClean="0">
                <a:solidFill>
                  <a:srgbClr val="5F5D6A"/>
                </a:solidFill>
                <a:ea typeface="Yu Gothic UI Semilight" panose="020B0400000000000000" pitchFamily="34" charset="-128"/>
              </a:rPr>
              <a:t>(19)Ποσοστό </a:t>
            </a:r>
            <a:r>
              <a:rPr lang="el-GR" sz="1800" b="1" dirty="0">
                <a:solidFill>
                  <a:srgbClr val="5F5D6A"/>
                </a:solidFill>
                <a:ea typeface="Yu Gothic UI Semilight" panose="020B0400000000000000" pitchFamily="34" charset="-128"/>
              </a:rPr>
              <a:t>μαθητών που διέκοψαν τη φοίτησή τους στα ΣΔΕ κατά φύλο και ηλικιακή ομάδα</a:t>
            </a:r>
            <a:r>
              <a:rPr lang="en-GB" sz="1800" b="1" dirty="0">
                <a:solidFill>
                  <a:srgbClr val="5F5D6A"/>
                </a:solidFill>
                <a:ea typeface="Yu Gothic UI Semilight" panose="020B0400000000000000" pitchFamily="34" charset="-128"/>
              </a:rPr>
              <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sp>
        <p:nvSpPr>
          <p:cNvPr id="2" name="Τίτλος 53">
            <a:extLst>
              <a:ext uri="{FF2B5EF4-FFF2-40B4-BE49-F238E27FC236}">
                <a16:creationId xmlns:a16="http://schemas.microsoft.com/office/drawing/2014/main" xmlns=""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xmlns="" id="{E4BA319C-83E9-18A6-A6B5-6C1E4744D539}"/>
              </a:ext>
            </a:extLst>
          </p:cNvPr>
          <p:cNvGraphicFramePr/>
          <p:nvPr>
            <p:extLst>
              <p:ext uri="{D42A27DB-BD31-4B8C-83A1-F6EECF244321}">
                <p14:modId xmlns:p14="http://schemas.microsoft.com/office/powerpoint/2010/main" val="2116130032"/>
              </p:ext>
            </p:extLst>
          </p:nvPr>
        </p:nvGraphicFramePr>
        <p:xfrm>
          <a:off x="838200" y="1403068"/>
          <a:ext cx="5409404" cy="4536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53">
            <a:extLst>
              <a:ext uri="{FF2B5EF4-FFF2-40B4-BE49-F238E27FC236}">
                <a16:creationId xmlns:a16="http://schemas.microsoft.com/office/drawing/2014/main" xmlns="" id="{3E9EEC82-EF70-A9A3-893B-86F75F516EDD}"/>
              </a:ext>
            </a:extLst>
          </p:cNvPr>
          <p:cNvGraphicFramePr/>
          <p:nvPr>
            <p:extLst>
              <p:ext uri="{D42A27DB-BD31-4B8C-83A1-F6EECF244321}">
                <p14:modId xmlns:p14="http://schemas.microsoft.com/office/powerpoint/2010/main" val="792382046"/>
              </p:ext>
            </p:extLst>
          </p:nvPr>
        </p:nvGraphicFramePr>
        <p:xfrm>
          <a:off x="6654276" y="1395412"/>
          <a:ext cx="5274310" cy="4067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28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(1)Σύνολο </a:t>
            </a:r>
            <a:r>
              <a:rPr lang="el-GR" sz="1800" b="1" dirty="0">
                <a:solidFill>
                  <a:srgbClr val="5F5D6A"/>
                </a:solidFill>
                <a:ea typeface="Yu Gothic UI Semilight" panose="020B0400000000000000" pitchFamily="34" charset="-128"/>
              </a:rPr>
              <a:t>σχολικών μονάδων ΣΔΕ (Ημερήσιες – Απογευματινές)</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xmlns="" id="{26BAF49A-6EEC-4DF5-48FC-DE5934CCCAE0}"/>
              </a:ext>
            </a:extLst>
          </p:cNvPr>
          <p:cNvGraphicFramePr/>
          <p:nvPr>
            <p:extLst>
              <p:ext uri="{D42A27DB-BD31-4B8C-83A1-F6EECF244321}">
                <p14:modId xmlns:p14="http://schemas.microsoft.com/office/powerpoint/2010/main" val="1588098984"/>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xmlns="" id="{7CB9DF2D-9390-5EFC-2B49-E097AAF25229}"/>
              </a:ext>
            </a:extLst>
          </p:cNvPr>
          <p:cNvGraphicFramePr/>
          <p:nvPr>
            <p:extLst>
              <p:ext uri="{D42A27DB-BD31-4B8C-83A1-F6EECF244321}">
                <p14:modId xmlns:p14="http://schemas.microsoft.com/office/powerpoint/2010/main" val="1169733074"/>
              </p:ext>
            </p:extLst>
          </p:nvPr>
        </p:nvGraphicFramePr>
        <p:xfrm>
          <a:off x="6546123" y="1110428"/>
          <a:ext cx="540000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Τίτλος 53">
            <a:extLst>
              <a:ext uri="{FF2B5EF4-FFF2-40B4-BE49-F238E27FC236}">
                <a16:creationId xmlns:a16="http://schemas.microsoft.com/office/drawing/2014/main" xmlns="" id="{0BD812F3-B21A-9B96-8AE4-8AFCEC71CFCA}"/>
              </a:ext>
            </a:extLst>
          </p:cNvPr>
          <p:cNvSpPr txBox="1">
            <a:spLocks/>
          </p:cNvSpPr>
          <p:nvPr/>
        </p:nvSpPr>
        <p:spPr>
          <a:xfrm rot="16200000">
            <a:off x="-1676182" y="4641797"/>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ΥΠΟΔΟΜΕΣ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195041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(2)Αναλογία </a:t>
            </a:r>
            <a:r>
              <a:rPr lang="el-GR" sz="1800" b="1" dirty="0">
                <a:solidFill>
                  <a:srgbClr val="5F5D6A"/>
                </a:solidFill>
                <a:ea typeface="Yu Gothic UI Semilight" panose="020B0400000000000000" pitchFamily="34" charset="-128"/>
              </a:rPr>
              <a:t>μαθητών ανά τμήμα στα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xmlns="" id="{26BAF49A-6EEC-4DF5-48FC-DE5934CCCAE0}"/>
              </a:ext>
            </a:extLst>
          </p:cNvPr>
          <p:cNvGraphicFramePr/>
          <p:nvPr>
            <p:extLst>
              <p:ext uri="{D42A27DB-BD31-4B8C-83A1-F6EECF244321}">
                <p14:modId xmlns:p14="http://schemas.microsoft.com/office/powerpoint/2010/main" val="1097421070"/>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xmlns="" id="{7CB9DF2D-9390-5EFC-2B49-E097AAF25229}"/>
              </a:ext>
            </a:extLst>
          </p:cNvPr>
          <p:cNvGraphicFramePr/>
          <p:nvPr>
            <p:extLst>
              <p:ext uri="{D42A27DB-BD31-4B8C-83A1-F6EECF244321}">
                <p14:modId xmlns:p14="http://schemas.microsoft.com/office/powerpoint/2010/main" val="2259274805"/>
              </p:ext>
            </p:extLst>
          </p:nvPr>
        </p:nvGraphicFramePr>
        <p:xfrm>
          <a:off x="6546123" y="1110428"/>
          <a:ext cx="540000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Τίτλος 53">
            <a:extLst>
              <a:ext uri="{FF2B5EF4-FFF2-40B4-BE49-F238E27FC236}">
                <a16:creationId xmlns:a16="http://schemas.microsoft.com/office/drawing/2014/main" xmlns="" id="{4A8264EE-ADEB-1A1C-1505-B35C66722163}"/>
              </a:ext>
            </a:extLst>
          </p:cNvPr>
          <p:cNvSpPr txBox="1">
            <a:spLocks/>
          </p:cNvSpPr>
          <p:nvPr/>
        </p:nvSpPr>
        <p:spPr>
          <a:xfrm rot="16200000">
            <a:off x="-1676182" y="4641797"/>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ΥΠΟΔΟΜΕΣ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337574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(3)Δείκτες </a:t>
            </a:r>
            <a:r>
              <a:rPr lang="el-GR" sz="1800" b="1" dirty="0">
                <a:solidFill>
                  <a:srgbClr val="5F5D6A"/>
                </a:solidFill>
                <a:ea typeface="Yu Gothic UI Semilight" panose="020B0400000000000000" pitchFamily="34" charset="-128"/>
              </a:rPr>
              <a:t>υποδομών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2" name="Γράφημα 3">
            <a:extLst>
              <a:ext uri="{FF2B5EF4-FFF2-40B4-BE49-F238E27FC236}">
                <a16:creationId xmlns:a16="http://schemas.microsoft.com/office/drawing/2014/main" xmlns="" id="{244DFBDF-F3FF-3E4A-8E67-0591FCF2A8A3}"/>
              </a:ext>
            </a:extLst>
          </p:cNvPr>
          <p:cNvGraphicFramePr/>
          <p:nvPr>
            <p:extLst>
              <p:ext uri="{D42A27DB-BD31-4B8C-83A1-F6EECF244321}">
                <p14:modId xmlns:p14="http://schemas.microsoft.com/office/powerpoint/2010/main" val="427135619"/>
              </p:ext>
            </p:extLst>
          </p:nvPr>
        </p:nvGraphicFramePr>
        <p:xfrm>
          <a:off x="984816" y="1042527"/>
          <a:ext cx="10222368" cy="5350911"/>
        </p:xfrm>
        <a:graphic>
          <a:graphicData uri="http://schemas.openxmlformats.org/drawingml/2006/chart">
            <c:chart xmlns:c="http://schemas.openxmlformats.org/drawingml/2006/chart" xmlns:r="http://schemas.openxmlformats.org/officeDocument/2006/relationships" r:id="rId3"/>
          </a:graphicData>
        </a:graphic>
      </p:graphicFrame>
      <p:sp>
        <p:nvSpPr>
          <p:cNvPr id="4" name="Τίτλος 53">
            <a:extLst>
              <a:ext uri="{FF2B5EF4-FFF2-40B4-BE49-F238E27FC236}">
                <a16:creationId xmlns:a16="http://schemas.microsoft.com/office/drawing/2014/main" xmlns="" id="{547E20E0-28AD-1A3A-06C6-8E038AD3EA46}"/>
              </a:ext>
            </a:extLst>
          </p:cNvPr>
          <p:cNvSpPr txBox="1">
            <a:spLocks/>
          </p:cNvSpPr>
          <p:nvPr/>
        </p:nvSpPr>
        <p:spPr>
          <a:xfrm rot="16200000">
            <a:off x="-1676182" y="4641797"/>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ΥΠΟΔΟΜΕΣ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373146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(4)Σύνολο </a:t>
            </a:r>
            <a:r>
              <a:rPr lang="el-GR" sz="1800" b="1" dirty="0">
                <a:solidFill>
                  <a:srgbClr val="5F5D6A"/>
                </a:solidFill>
                <a:ea typeface="Yu Gothic UI Semilight" panose="020B0400000000000000" pitchFamily="34" charset="-128"/>
              </a:rPr>
              <a:t>ανθρώπινου δυναμικού που απασχολείται στα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xmlns="" id="{A53601F1-558D-17D8-FF87-C5533B89AFAB}"/>
              </a:ext>
            </a:extLst>
          </p:cNvPr>
          <p:cNvGraphicFramePr/>
          <p:nvPr>
            <p:extLst>
              <p:ext uri="{D42A27DB-BD31-4B8C-83A1-F6EECF244321}">
                <p14:modId xmlns:p14="http://schemas.microsoft.com/office/powerpoint/2010/main" val="1548946814"/>
              </p:ext>
            </p:extLst>
          </p:nvPr>
        </p:nvGraphicFramePr>
        <p:xfrm>
          <a:off x="1056000" y="728999"/>
          <a:ext cx="10080000" cy="5751313"/>
        </p:xfrm>
        <a:graphic>
          <a:graphicData uri="http://schemas.openxmlformats.org/drawingml/2006/chart">
            <c:chart xmlns:c="http://schemas.openxmlformats.org/drawingml/2006/chart" xmlns:r="http://schemas.openxmlformats.org/officeDocument/2006/relationships" r:id="rId3"/>
          </a:graphicData>
        </a:graphic>
      </p:graphicFrame>
      <p:sp>
        <p:nvSpPr>
          <p:cNvPr id="4" name="Τίτλος 53">
            <a:extLst>
              <a:ext uri="{FF2B5EF4-FFF2-40B4-BE49-F238E27FC236}">
                <a16:creationId xmlns:a16="http://schemas.microsoft.com/office/drawing/2014/main" xmlns="" id="{7C83DEFD-A216-5680-D43F-E463676B0463}"/>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217236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(5)Ποσοστιαία </a:t>
            </a:r>
            <a:r>
              <a:rPr lang="el-GR" sz="1800" b="1" dirty="0">
                <a:solidFill>
                  <a:srgbClr val="5F5D6A"/>
                </a:solidFill>
                <a:ea typeface="Yu Gothic UI Semilight" panose="020B0400000000000000" pitchFamily="34" charset="-128"/>
              </a:rPr>
              <a:t>κατανομή του διδακτικού προσωπικού των ΣΔΕ ανά κατηγορία</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2" name="Γράφημα 3">
            <a:extLst>
              <a:ext uri="{FF2B5EF4-FFF2-40B4-BE49-F238E27FC236}">
                <a16:creationId xmlns:a16="http://schemas.microsoft.com/office/drawing/2014/main" xmlns="" id="{3B9F9832-4F93-9161-C409-932C96181CCF}"/>
              </a:ext>
            </a:extLst>
          </p:cNvPr>
          <p:cNvGraphicFramePr/>
          <p:nvPr>
            <p:extLst>
              <p:ext uri="{D42A27DB-BD31-4B8C-83A1-F6EECF244321}">
                <p14:modId xmlns:p14="http://schemas.microsoft.com/office/powerpoint/2010/main" val="193574070"/>
              </p:ext>
            </p:extLst>
          </p:nvPr>
        </p:nvGraphicFramePr>
        <p:xfrm>
          <a:off x="984816" y="1042527"/>
          <a:ext cx="10222368" cy="5350911"/>
        </p:xfrm>
        <a:graphic>
          <a:graphicData uri="http://schemas.openxmlformats.org/drawingml/2006/chart">
            <c:chart xmlns:c="http://schemas.openxmlformats.org/drawingml/2006/chart" xmlns:r="http://schemas.openxmlformats.org/officeDocument/2006/relationships" r:id="rId3"/>
          </a:graphicData>
        </a:graphic>
      </p:graphicFrame>
      <p:sp>
        <p:nvSpPr>
          <p:cNvPr id="4" name="Τίτλος 53">
            <a:extLst>
              <a:ext uri="{FF2B5EF4-FFF2-40B4-BE49-F238E27FC236}">
                <a16:creationId xmlns:a16="http://schemas.microsoft.com/office/drawing/2014/main" xmlns="" id="{752A96A4-6153-2495-284A-32E6748D0041}"/>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94852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(6)Μέση </a:t>
            </a:r>
            <a:r>
              <a:rPr lang="el-GR" sz="1800" b="1" dirty="0">
                <a:solidFill>
                  <a:srgbClr val="5F5D6A"/>
                </a:solidFill>
                <a:ea typeface="Yu Gothic UI Semilight" panose="020B0400000000000000" pitchFamily="34" charset="-128"/>
              </a:rPr>
              <a:t>τιμή εβδομαδιαίων ωρών διδασκαλίας ωρομίσθιων εκπαιδευτικών ΣΔΕ κατά περιφέρεια</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26">
            <a:extLst>
              <a:ext uri="{FF2B5EF4-FFF2-40B4-BE49-F238E27FC236}">
                <a16:creationId xmlns:a16="http://schemas.microsoft.com/office/drawing/2014/main" xmlns="" id="{74DCB191-F860-14B2-6AD4-A285155337A7}"/>
              </a:ext>
            </a:extLst>
          </p:cNvPr>
          <p:cNvGraphicFramePr/>
          <p:nvPr>
            <p:extLst>
              <p:ext uri="{D42A27DB-BD31-4B8C-83A1-F6EECF244321}">
                <p14:modId xmlns:p14="http://schemas.microsoft.com/office/powerpoint/2010/main" val="1204475130"/>
              </p:ext>
            </p:extLst>
          </p:nvPr>
        </p:nvGraphicFramePr>
        <p:xfrm>
          <a:off x="2291812" y="695504"/>
          <a:ext cx="7608377" cy="6082983"/>
        </p:xfrm>
        <a:graphic>
          <a:graphicData uri="http://schemas.openxmlformats.org/drawingml/2006/chart">
            <c:chart xmlns:c="http://schemas.openxmlformats.org/drawingml/2006/chart" xmlns:r="http://schemas.openxmlformats.org/officeDocument/2006/relationships" r:id="rId3"/>
          </a:graphicData>
        </a:graphic>
      </p:graphicFrame>
      <p:sp>
        <p:nvSpPr>
          <p:cNvPr id="4" name="Τίτλος 53">
            <a:extLst>
              <a:ext uri="{FF2B5EF4-FFF2-40B4-BE49-F238E27FC236}">
                <a16:creationId xmlns:a16="http://schemas.microsoft.com/office/drawing/2014/main" xmlns="" id="{4012226C-8D66-03B3-6AC6-C0FA64996419}"/>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400033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xmlns=""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xmlns=""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smtClean="0">
                <a:solidFill>
                  <a:srgbClr val="5F5D6A"/>
                </a:solidFill>
                <a:ea typeface="Yu Gothic UI Semilight" panose="020B0400000000000000" pitchFamily="34" charset="-128"/>
              </a:rPr>
              <a:t>(7)Αναλογία </a:t>
            </a:r>
            <a:r>
              <a:rPr lang="el-GR" sz="1800" b="1" dirty="0">
                <a:solidFill>
                  <a:srgbClr val="5F5D6A"/>
                </a:solidFill>
                <a:ea typeface="Yu Gothic UI Semilight" panose="020B0400000000000000" pitchFamily="34" charset="-128"/>
              </a:rPr>
              <a:t>μαθητών ανά εκπαιδευτικό (αριστερά) και αναλογία εκπαιδευτικών ανά τμήμα (δεξιά) </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26">
            <a:extLst>
              <a:ext uri="{FF2B5EF4-FFF2-40B4-BE49-F238E27FC236}">
                <a16:creationId xmlns:a16="http://schemas.microsoft.com/office/drawing/2014/main" xmlns="" id="{74DCB191-F860-14B2-6AD4-A285155337A7}"/>
              </a:ext>
            </a:extLst>
          </p:cNvPr>
          <p:cNvGraphicFramePr/>
          <p:nvPr>
            <p:extLst>
              <p:ext uri="{D42A27DB-BD31-4B8C-83A1-F6EECF244321}">
                <p14:modId xmlns:p14="http://schemas.microsoft.com/office/powerpoint/2010/main" val="3079833716"/>
              </p:ext>
            </p:extLst>
          </p:nvPr>
        </p:nvGraphicFramePr>
        <p:xfrm>
          <a:off x="984816" y="917711"/>
          <a:ext cx="5485557" cy="5551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Γράφημα 26">
            <a:extLst>
              <a:ext uri="{FF2B5EF4-FFF2-40B4-BE49-F238E27FC236}">
                <a16:creationId xmlns:a16="http://schemas.microsoft.com/office/drawing/2014/main" xmlns="" id="{EA6B230F-66F4-0AAF-F855-9693C072A5C9}"/>
              </a:ext>
            </a:extLst>
          </p:cNvPr>
          <p:cNvGraphicFramePr/>
          <p:nvPr>
            <p:extLst>
              <p:ext uri="{D42A27DB-BD31-4B8C-83A1-F6EECF244321}">
                <p14:modId xmlns:p14="http://schemas.microsoft.com/office/powerpoint/2010/main" val="1122208474"/>
              </p:ext>
            </p:extLst>
          </p:nvPr>
        </p:nvGraphicFramePr>
        <p:xfrm>
          <a:off x="6268282" y="917711"/>
          <a:ext cx="5485557" cy="5551004"/>
        </p:xfrm>
        <a:graphic>
          <a:graphicData uri="http://schemas.openxmlformats.org/drawingml/2006/chart">
            <c:chart xmlns:c="http://schemas.openxmlformats.org/drawingml/2006/chart" xmlns:r="http://schemas.openxmlformats.org/officeDocument/2006/relationships" r:id="rId4"/>
          </a:graphicData>
        </a:graphic>
      </p:graphicFrame>
      <p:sp>
        <p:nvSpPr>
          <p:cNvPr id="4" name="Τίτλος 53">
            <a:extLst>
              <a:ext uri="{FF2B5EF4-FFF2-40B4-BE49-F238E27FC236}">
                <a16:creationId xmlns:a16="http://schemas.microsoft.com/office/drawing/2014/main" xmlns="" id="{0F58345C-A142-9502-DF4D-F13642B13D9C}"/>
              </a:ext>
            </a:extLst>
          </p:cNvPr>
          <p:cNvSpPr txBox="1">
            <a:spLocks/>
          </p:cNvSpPr>
          <p:nvPr/>
        </p:nvSpPr>
        <p:spPr>
          <a:xfrm>
            <a:off x="1496648" y="6402459"/>
            <a:ext cx="9262461" cy="4555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000" b="1" i="1" dirty="0">
                <a:solidFill>
                  <a:srgbClr val="5F5D6A"/>
                </a:solidFill>
                <a:ea typeface="Yu Gothic UI Semilight" panose="020B0400000000000000" pitchFamily="34" charset="-128"/>
              </a:rPr>
              <a:t>*Οι δείκτες έχουν υπολογιστεί με βάση τους εκπαιδευτικούς πλήρους ωραρίου (Διευθυντές, Υποδιευθυντές, Αποσπασμένοι) και δεν λαμβάνουν υπόψη το πλήθος των ωρομίσθιων λόγω της μεγάλης διακύμανσης του ωραρίου τους.</a:t>
            </a:r>
            <a:endParaRPr lang="el-GR" sz="1000" i="1" dirty="0">
              <a:solidFill>
                <a:srgbClr val="5F5D6A"/>
              </a:solidFill>
              <a:ea typeface="Yu Gothic UI Semilight" panose="020B0400000000000000" pitchFamily="34" charset="-128"/>
            </a:endParaRPr>
          </a:p>
        </p:txBody>
      </p:sp>
      <p:sp>
        <p:nvSpPr>
          <p:cNvPr id="5" name="Τίτλος 53">
            <a:extLst>
              <a:ext uri="{FF2B5EF4-FFF2-40B4-BE49-F238E27FC236}">
                <a16:creationId xmlns:a16="http://schemas.microsoft.com/office/drawing/2014/main" xmlns="" id="{94B4BA5E-7BA1-70C6-5DC6-A5A17F4FB0C8}"/>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1048796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0DB0EC48-8536-4BA0-B6DA-5D692AD31F9C}" vid="{A4B2256B-579D-4B5E-9C86-5C839B58F9F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5810</TotalTime>
  <Words>6271</Words>
  <Application>Microsoft Office PowerPoint</Application>
  <PresentationFormat>Προσαρμογή</PresentationFormat>
  <Paragraphs>187</Paragraphs>
  <Slides>21</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Office Theme</vt:lpstr>
      <vt:lpstr>Παρουσίαση του PowerPoint</vt:lpstr>
      <vt:lpstr>Παρουσίαση του PowerPoint</vt:lpstr>
      <vt:lpstr>(1)Σύνολο σχολικών μονάδων ΣΔΕ (Ημερήσιες – Απογευματινές) Σχ. Έτη 2015-16 έως 2020-21 (στοιχεία λήξεως)</vt:lpstr>
      <vt:lpstr>(2)Αναλογία μαθητών ανά τμήμα στα ΣΔΕ Σχ. Έτη 2015-16 έως 2020-21 (στοιχεία λήξεως)</vt:lpstr>
      <vt:lpstr>(3)Δείκτες υποδομών ΣΔΕ Σχ. Έτη 2015-16 έως 2020-21 (στοιχεία λήξεως)</vt:lpstr>
      <vt:lpstr>(4)Σύνολο ανθρώπινου δυναμικού που απασχολείται στα ΣΔΕ Σχ. Έτη 2015-16 έως 2020-21 (στοιχεία λήξεως)</vt:lpstr>
      <vt:lpstr>(5)Ποσοστιαία κατανομή του διδακτικού προσωπικού των ΣΔΕ ανά κατηγορία Σχ. Έτη 2015-16 έως 2020-21 (στοιχεία λήξεως)</vt:lpstr>
      <vt:lpstr>(6)Μέση τιμή εβδομαδιαίων ωρών διδασκαλίας ωρομίσθιων εκπαιδευτικών ΣΔΕ κατά περιφέρεια Σχ. Έτος 2020-21 (στοιχεία λήξεως)</vt:lpstr>
      <vt:lpstr>(7)Αναλογία μαθητών ανά εκπαιδευτικό (αριστερά) και αναλογία εκπαιδευτικών ανά τμήμα (δεξιά)  Σχ. Έτος 2020-21 (στοιχεία λήξεως)</vt:lpstr>
      <vt:lpstr>(8)Αναλογία γυναικών σε διευθυντικές και μη θέσεις του διδακτικού προσωπικού των ΣΔΕ Σχ. Έτη 2015-16 έως 2020-21 (στοιχεία λήξεως)</vt:lpstr>
      <vt:lpstr>(9) Αναλογία λοιπού προσωπικού ανά μονάδα ΣΔΕ Σχ. Έτη 2015-16 έως 2020-21 (στοιχεία λήξεως)</vt:lpstr>
      <vt:lpstr>(10) Σύνολο μαθητικού πληθυσμού ΣΔΕ Σχ. Έτη 2015-16 έως 2020-21 (στοιχεία λήξεως)</vt:lpstr>
      <vt:lpstr>(11)Αναλογία γυναικών στο μαθητικό πληθυσμό των ΣΔΕ Σχ. Έτη 2015-16 έως 2020-21 (στοιχεία λήξεως)</vt:lpstr>
      <vt:lpstr>(12) Μέσος όρος ηλικίας μαθητικού πληθυσμού των ΣΔΕ (σε έτη) Σχ. Έτη 2015-16 έως 2020-21 (στοιχεία λήξεως)</vt:lpstr>
      <vt:lpstr>(13)Αναλογία αλλοδαπών στο σύνολο του μαθητικού πληθυσμού των ΣΔΕ Σχ. Έτη 2015-16 έως 2020-21 (στοιχεία λήξεως)</vt:lpstr>
      <vt:lpstr>(14)Αναλογία αλλοδαπών στο σύνολο του μαθητικού πληθυσμού των ΣΔΕ κατά περιφέρεια Σχ. Έτος 2020-21 (στοιχεία λήξεως)</vt:lpstr>
      <vt:lpstr> (15)Αναλογία μαθητών στο τμήμα ενισχυτικής διδασκαλίας ως ποσοστό του συνολικού μαθητικού πληθυσμού των ΣΔΕ Σχ. Έτη 2015-16 έως 2020-21 (στοιχεία λήξεως)</vt:lpstr>
      <vt:lpstr>(16) Επίδοση μαθητών του Α και Β Κύκλου των ΣΔΕ Σχ. Έτος 2020-21 (στοιχεία λήξεως)</vt:lpstr>
      <vt:lpstr>(17)Ποσοστό μαθητών του Α και Β Κύκλου των ΣΔΕ που απορρίφθηκαν κατά φύλο Σχ. Έτη 2015-16 έως 2020-21 (στοιχεία λήξεως)</vt:lpstr>
      <vt:lpstr>(18)Ποσοστό μαθητών που διέκοψαν τη φοίτησή τους στα ΣΔΕ ανά Κύκλο και Περιφέρεια Σχ. Έτη 2015-16 έως 2020-21 (στοιχεία λήξεως)</vt:lpstr>
      <vt:lpstr>(19)Ποσοστό μαθητών που διέκοψαν τη φοίτησή τους στα ΣΔΕ κατά φύλο και ηλικιακή ομάδα Σχ. Έτη 2015-16 έως 2020-21 (στοιχεία λήξεως)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Polina Fatourou</dc:creator>
  <cp:lastModifiedBy>ΓΡΑΦΕΙΟ ΤΥΠΟΥ ΓΣΕΕ</cp:lastModifiedBy>
  <cp:revision>38</cp:revision>
  <cp:lastPrinted>2021-07-12T06:48:26Z</cp:lastPrinted>
  <dcterms:created xsi:type="dcterms:W3CDTF">2021-02-24T12:53:14Z</dcterms:created>
  <dcterms:modified xsi:type="dcterms:W3CDTF">2023-12-19T11:32:03Z</dcterms:modified>
</cp:coreProperties>
</file>