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93" r:id="rId2"/>
  </p:sldMasterIdLst>
  <p:notesMasterIdLst>
    <p:notesMasterId r:id="rId32"/>
  </p:notesMasterIdLst>
  <p:handoutMasterIdLst>
    <p:handoutMasterId r:id="rId33"/>
  </p:handoutMasterIdLst>
  <p:sldIdLst>
    <p:sldId id="1734" r:id="rId3"/>
    <p:sldId id="1730" r:id="rId4"/>
    <p:sldId id="1719" r:id="rId5"/>
    <p:sldId id="1759" r:id="rId6"/>
    <p:sldId id="1778" r:id="rId7"/>
    <p:sldId id="1740" r:id="rId8"/>
    <p:sldId id="1775" r:id="rId9"/>
    <p:sldId id="1760" r:id="rId10"/>
    <p:sldId id="1741" r:id="rId11"/>
    <p:sldId id="1743" r:id="rId12"/>
    <p:sldId id="1746" r:id="rId13"/>
    <p:sldId id="1747" r:id="rId14"/>
    <p:sldId id="1748" r:id="rId15"/>
    <p:sldId id="1749" r:id="rId16"/>
    <p:sldId id="1764" r:id="rId17"/>
    <p:sldId id="1765" r:id="rId18"/>
    <p:sldId id="1766" r:id="rId19"/>
    <p:sldId id="1761" r:id="rId20"/>
    <p:sldId id="1750" r:id="rId21"/>
    <p:sldId id="1754" r:id="rId22"/>
    <p:sldId id="1755" r:id="rId23"/>
    <p:sldId id="1744" r:id="rId24"/>
    <p:sldId id="1742" r:id="rId25"/>
    <p:sldId id="1745" r:id="rId26"/>
    <p:sldId id="1767" r:id="rId27"/>
    <p:sldId id="1768" r:id="rId28"/>
    <p:sldId id="1769" r:id="rId29"/>
    <p:sldId id="1770" r:id="rId30"/>
    <p:sldId id="1777" r:id="rId31"/>
  </p:sldIdLst>
  <p:sldSz cx="9144000" cy="5143500" type="screen16x9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ADE"/>
    <a:srgbClr val="38579A"/>
    <a:srgbClr val="E99BEB"/>
    <a:srgbClr val="515C63"/>
    <a:srgbClr val="3F4C55"/>
    <a:srgbClr val="31AFB5"/>
    <a:srgbClr val="72B359"/>
    <a:srgbClr val="223638"/>
    <a:srgbClr val="9DC75A"/>
    <a:srgbClr val="FFD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015" autoAdjust="0"/>
    <p:restoredTop sz="94434" autoAdjust="0"/>
  </p:normalViewPr>
  <p:slideViewPr>
    <p:cSldViewPr>
      <p:cViewPr>
        <p:scale>
          <a:sx n="100" d="100"/>
          <a:sy n="100" d="100"/>
        </p:scale>
        <p:origin x="-725" y="-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11/10/2022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11/10/2022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6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E4163-B852-BFC7-0F6B-C5EA7F1D6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B2B08C-654A-3F36-C9B8-D01A4F7EE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3CF9AD0F-2812-4E2A-981F-797CCDD8D20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B46F7A-4597-F31A-6C18-5C890DF8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4EA137-1AE8-59A6-70C9-858D1FD0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A33D70B-66A1-498C-B7ED-178B6D28C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3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752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84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4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10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7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55489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55489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4343399" y="0"/>
            <a:ext cx="4800600" cy="5143500"/>
          </a:xfrm>
          <a:custGeom>
            <a:avLst/>
            <a:gdLst>
              <a:gd name="connsiteX0" fmla="*/ 2400932 w 4800600"/>
              <a:gd name="connsiteY0" fmla="*/ 0 h 5143500"/>
              <a:gd name="connsiteX1" fmla="*/ 4800600 w 4800600"/>
              <a:gd name="connsiteY1" fmla="*/ 0 h 5143500"/>
              <a:gd name="connsiteX2" fmla="*/ 4800600 w 4800600"/>
              <a:gd name="connsiteY2" fmla="*/ 5143500 h 5143500"/>
              <a:gd name="connsiteX3" fmla="*/ 2400932 w 4800600"/>
              <a:gd name="connsiteY3" fmla="*/ 5143500 h 5143500"/>
              <a:gd name="connsiteX4" fmla="*/ 0 w 48006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5143500">
                <a:moveTo>
                  <a:pt x="2400932" y="0"/>
                </a:moveTo>
                <a:lnTo>
                  <a:pt x="4800600" y="0"/>
                </a:lnTo>
                <a:lnTo>
                  <a:pt x="4800600" y="5143500"/>
                </a:lnTo>
                <a:lnTo>
                  <a:pt x="240093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3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0289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2438399" y="-1"/>
            <a:ext cx="6705600" cy="5143501"/>
          </a:xfrm>
          <a:custGeom>
            <a:avLst/>
            <a:gdLst>
              <a:gd name="connsiteX0" fmla="*/ 3423238 w 6705600"/>
              <a:gd name="connsiteY0" fmla="*/ 1 h 5143501"/>
              <a:gd name="connsiteX1" fmla="*/ 3771268 w 6705600"/>
              <a:gd name="connsiteY1" fmla="*/ 1 h 5143501"/>
              <a:gd name="connsiteX2" fmla="*/ 5982332 w 6705600"/>
              <a:gd name="connsiteY2" fmla="*/ 1 h 5143501"/>
              <a:gd name="connsiteX3" fmla="*/ 6172200 w 6705600"/>
              <a:gd name="connsiteY3" fmla="*/ 1 h 5143501"/>
              <a:gd name="connsiteX4" fmla="*/ 6705600 w 6705600"/>
              <a:gd name="connsiteY4" fmla="*/ 1 h 5143501"/>
              <a:gd name="connsiteX5" fmla="*/ 6705600 w 6705600"/>
              <a:gd name="connsiteY5" fmla="*/ 1388918 h 5143501"/>
              <a:gd name="connsiteX6" fmla="*/ 4953000 w 6705600"/>
              <a:gd name="connsiteY6" fmla="*/ 5143501 h 5143501"/>
              <a:gd name="connsiteX7" fmla="*/ 3771268 w 6705600"/>
              <a:gd name="connsiteY7" fmla="*/ 5143501 h 5143501"/>
              <a:gd name="connsiteX8" fmla="*/ 3581400 w 6705600"/>
              <a:gd name="connsiteY8" fmla="*/ 5143501 h 5143501"/>
              <a:gd name="connsiteX9" fmla="*/ 1828800 w 6705600"/>
              <a:gd name="connsiteY9" fmla="*/ 5143501 h 5143501"/>
              <a:gd name="connsiteX10" fmla="*/ 1371600 w 6705600"/>
              <a:gd name="connsiteY10" fmla="*/ 5143501 h 5143501"/>
              <a:gd name="connsiteX11" fmla="*/ 1022306 w 6705600"/>
              <a:gd name="connsiteY11" fmla="*/ 5143501 h 5143501"/>
              <a:gd name="connsiteX12" fmla="*/ 0 w 6705600"/>
              <a:gd name="connsiteY12" fmla="*/ 0 h 5143501"/>
              <a:gd name="connsiteX13" fmla="*/ 1828800 w 6705600"/>
              <a:gd name="connsiteY13" fmla="*/ 0 h 5143501"/>
              <a:gd name="connsiteX14" fmla="*/ 1828800 w 6705600"/>
              <a:gd name="connsiteY14" fmla="*/ 1 h 5143501"/>
              <a:gd name="connsiteX15" fmla="*/ 0 w 6705600"/>
              <a:gd name="connsiteY1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05600" h="5143501">
                <a:moveTo>
                  <a:pt x="3423238" y="1"/>
                </a:moveTo>
                <a:lnTo>
                  <a:pt x="3771268" y="1"/>
                </a:lnTo>
                <a:lnTo>
                  <a:pt x="5982332" y="1"/>
                </a:lnTo>
                <a:lnTo>
                  <a:pt x="6172200" y="1"/>
                </a:lnTo>
                <a:lnTo>
                  <a:pt x="6705600" y="1"/>
                </a:lnTo>
                <a:lnTo>
                  <a:pt x="6705600" y="1388918"/>
                </a:lnTo>
                <a:lnTo>
                  <a:pt x="4953000" y="5143501"/>
                </a:lnTo>
                <a:lnTo>
                  <a:pt x="3771268" y="5143501"/>
                </a:lnTo>
                <a:lnTo>
                  <a:pt x="3581400" y="5143501"/>
                </a:lnTo>
                <a:lnTo>
                  <a:pt x="1828800" y="5143501"/>
                </a:lnTo>
                <a:lnTo>
                  <a:pt x="1371600" y="5143501"/>
                </a:lnTo>
                <a:lnTo>
                  <a:pt x="1022306" y="5143501"/>
                </a:lnTo>
                <a:close/>
                <a:moveTo>
                  <a:pt x="0" y="0"/>
                </a:moveTo>
                <a:lnTo>
                  <a:pt x="1828800" y="0"/>
                </a:lnTo>
                <a:lnTo>
                  <a:pt x="18288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62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168285" y="437746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863978" y="1812530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609600" y="1812530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240693" y="3187314"/>
            <a:ext cx="2763576" cy="1206158"/>
          </a:xfrm>
          <a:custGeom>
            <a:avLst/>
            <a:gdLst>
              <a:gd name="connsiteX0" fmla="*/ 431947 w 2763576"/>
              <a:gd name="connsiteY0" fmla="*/ 0 h 1206158"/>
              <a:gd name="connsiteX1" fmla="*/ 2763576 w 2763576"/>
              <a:gd name="connsiteY1" fmla="*/ 0 h 1206158"/>
              <a:gd name="connsiteX2" fmla="*/ 2331629 w 2763576"/>
              <a:gd name="connsiteY2" fmla="*/ 1206158 h 1206158"/>
              <a:gd name="connsiteX3" fmla="*/ 0 w 2763576"/>
              <a:gd name="connsiteY3" fmla="*/ 1206158 h 12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3576" h="1206158">
                <a:moveTo>
                  <a:pt x="431947" y="0"/>
                </a:moveTo>
                <a:lnTo>
                  <a:pt x="2763576" y="0"/>
                </a:lnTo>
                <a:lnTo>
                  <a:pt x="2331629" y="1206158"/>
                </a:lnTo>
                <a:lnTo>
                  <a:pt x="0" y="1206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27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216651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9620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5432731" y="742950"/>
            <a:ext cx="2034869" cy="1581743"/>
          </a:xfrm>
          <a:custGeom>
            <a:avLst/>
            <a:gdLst>
              <a:gd name="connsiteX0" fmla="*/ 607817 w 2034869"/>
              <a:gd name="connsiteY0" fmla="*/ 0 h 1581743"/>
              <a:gd name="connsiteX1" fmla="*/ 2034869 w 2034869"/>
              <a:gd name="connsiteY1" fmla="*/ 0 h 1581743"/>
              <a:gd name="connsiteX2" fmla="*/ 1427052 w 2034869"/>
              <a:gd name="connsiteY2" fmla="*/ 1581743 h 1581743"/>
              <a:gd name="connsiteX3" fmla="*/ 0 w 2034869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869" h="1581743">
                <a:moveTo>
                  <a:pt x="607817" y="0"/>
                </a:moveTo>
                <a:lnTo>
                  <a:pt x="2034869" y="0"/>
                </a:lnTo>
                <a:lnTo>
                  <a:pt x="1427052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9144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4"/>
          <p:cNvSpPr txBox="1">
            <a:spLocks/>
          </p:cNvSpPr>
          <p:nvPr userDrawn="1"/>
        </p:nvSpPr>
        <p:spPr>
          <a:xfrm>
            <a:off x="571500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 dirty="0" smtClean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  <a:endParaRPr lang="en-US" sz="1000" kern="12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15" name="Inhaltsplatzhalter 4"/>
          <p:cNvSpPr txBox="1">
            <a:spLocks/>
          </p:cNvSpPr>
          <p:nvPr userDrawn="1"/>
        </p:nvSpPr>
        <p:spPr>
          <a:xfrm>
            <a:off x="40005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 dirty="0" smtClean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7861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71920"/>
            <a:ext cx="1066802" cy="185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59" r:id="rId2"/>
    <p:sldLayoutId id="2147484230" r:id="rId3"/>
    <p:sldLayoutId id="2147484190" r:id="rId4"/>
    <p:sldLayoutId id="2147484234" r:id="rId5"/>
    <p:sldLayoutId id="2147484240" r:id="rId6"/>
    <p:sldLayoutId id="2147484241" r:id="rId7"/>
    <p:sldLayoutId id="2147484210" r:id="rId8"/>
    <p:sldLayoutId id="2147484242" r:id="rId9"/>
    <p:sldLayoutId id="2147484243" r:id="rId10"/>
    <p:sldLayoutId id="214748424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2B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haltsplatzhalter 4"/>
          <p:cNvSpPr txBox="1">
            <a:spLocks/>
          </p:cNvSpPr>
          <p:nvPr userDrawn="1"/>
        </p:nvSpPr>
        <p:spPr>
          <a:xfrm>
            <a:off x="571500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  <a:endParaRPr lang="en-US" sz="1000" kern="12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Inhaltsplatzhalter 4"/>
          <p:cNvSpPr txBox="1">
            <a:spLocks/>
          </p:cNvSpPr>
          <p:nvPr userDrawn="1"/>
        </p:nvSpPr>
        <p:spPr>
          <a:xfrm>
            <a:off x="40005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7861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71920"/>
            <a:ext cx="1066802" cy="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jpeg"/><Relationship Id="rId7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/>
          <p:cNvSpPr/>
          <p:nvPr/>
        </p:nvSpPr>
        <p:spPr bwMode="auto">
          <a:xfrm flipH="1">
            <a:off x="7080838" y="723602"/>
            <a:ext cx="2063162" cy="4419898"/>
          </a:xfrm>
          <a:custGeom>
            <a:avLst/>
            <a:gdLst>
              <a:gd name="connsiteX0" fmla="*/ 0 w 2063162"/>
              <a:gd name="connsiteY0" fmla="*/ 0 h 4419898"/>
              <a:gd name="connsiteX1" fmla="*/ 0 w 2063162"/>
              <a:gd name="connsiteY1" fmla="*/ 2938370 h 4419898"/>
              <a:gd name="connsiteX2" fmla="*/ 691562 w 2063162"/>
              <a:gd name="connsiteY2" fmla="*/ 4419898 h 4419898"/>
              <a:gd name="connsiteX3" fmla="*/ 2063162 w 2063162"/>
              <a:gd name="connsiteY3" fmla="*/ 4419898 h 441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162" h="4419898">
                <a:moveTo>
                  <a:pt x="0" y="0"/>
                </a:moveTo>
                <a:lnTo>
                  <a:pt x="0" y="2938370"/>
                </a:lnTo>
                <a:lnTo>
                  <a:pt x="691562" y="4419898"/>
                </a:lnTo>
                <a:lnTo>
                  <a:pt x="2063162" y="4419898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 bwMode="auto">
          <a:xfrm flipH="1">
            <a:off x="2520362" y="0"/>
            <a:ext cx="3772532" cy="5143500"/>
          </a:xfrm>
          <a:custGeom>
            <a:avLst/>
            <a:gdLst>
              <a:gd name="connsiteX0" fmla="*/ 1371600 w 3772532"/>
              <a:gd name="connsiteY0" fmla="*/ 0 h 5143500"/>
              <a:gd name="connsiteX1" fmla="*/ 0 w 3772532"/>
              <a:gd name="connsiteY1" fmla="*/ 0 h 5143500"/>
              <a:gd name="connsiteX2" fmla="*/ 2400932 w 3772532"/>
              <a:gd name="connsiteY2" fmla="*/ 5143500 h 5143500"/>
              <a:gd name="connsiteX3" fmla="*/ 3772532 w 377253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2532" h="5143500">
                <a:moveTo>
                  <a:pt x="1371600" y="0"/>
                </a:moveTo>
                <a:lnTo>
                  <a:pt x="0" y="0"/>
                </a:lnTo>
                <a:lnTo>
                  <a:pt x="2400932" y="5143500"/>
                </a:lnTo>
                <a:lnTo>
                  <a:pt x="3772532" y="51435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 bwMode="auto">
          <a:xfrm flipH="1">
            <a:off x="7391400" y="1388918"/>
            <a:ext cx="1752600" cy="3754583"/>
          </a:xfrm>
          <a:custGeom>
            <a:avLst/>
            <a:gdLst>
              <a:gd name="connsiteX0" fmla="*/ 0 w 1752600"/>
              <a:gd name="connsiteY0" fmla="*/ 0 h 3754583"/>
              <a:gd name="connsiteX1" fmla="*/ 0 w 1752600"/>
              <a:gd name="connsiteY1" fmla="*/ 2249632 h 3754583"/>
              <a:gd name="connsiteX2" fmla="*/ 0 w 1752600"/>
              <a:gd name="connsiteY2" fmla="*/ 3754582 h 3754583"/>
              <a:gd name="connsiteX3" fmla="*/ 0 w 1752600"/>
              <a:gd name="connsiteY3" fmla="*/ 3754583 h 3754583"/>
              <a:gd name="connsiteX4" fmla="*/ 1752600 w 1752600"/>
              <a:gd name="connsiteY4" fmla="*/ 3754583 h 3754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754583">
                <a:moveTo>
                  <a:pt x="0" y="0"/>
                </a:moveTo>
                <a:lnTo>
                  <a:pt x="0" y="2249632"/>
                </a:lnTo>
                <a:lnTo>
                  <a:pt x="0" y="3754582"/>
                </a:lnTo>
                <a:lnTo>
                  <a:pt x="0" y="3754583"/>
                </a:lnTo>
                <a:lnTo>
                  <a:pt x="1752600" y="3754583"/>
                </a:lnTo>
                <a:close/>
              </a:path>
            </a:pathLst>
          </a:custGeom>
          <a:solidFill>
            <a:schemeClr val="accent3">
              <a:lumMod val="75000"/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 bwMode="auto">
          <a:xfrm flipH="1">
            <a:off x="2743" y="0"/>
            <a:ext cx="5982332" cy="5143500"/>
          </a:xfrm>
          <a:custGeom>
            <a:avLst/>
            <a:gdLst>
              <a:gd name="connsiteX0" fmla="*/ 5982332 w 5982332"/>
              <a:gd name="connsiteY0" fmla="*/ 0 h 5143500"/>
              <a:gd name="connsiteX1" fmla="*/ 3582664 w 5982332"/>
              <a:gd name="connsiteY1" fmla="*/ 0 h 5143500"/>
              <a:gd name="connsiteX2" fmla="*/ 1371600 w 5982332"/>
              <a:gd name="connsiteY2" fmla="*/ 0 h 5143500"/>
              <a:gd name="connsiteX3" fmla="*/ 1181732 w 5982332"/>
              <a:gd name="connsiteY3" fmla="*/ 0 h 5143500"/>
              <a:gd name="connsiteX4" fmla="*/ 0 w 5982332"/>
              <a:gd name="connsiteY4" fmla="*/ 0 h 5143500"/>
              <a:gd name="connsiteX5" fmla="*/ 2400932 w 5982332"/>
              <a:gd name="connsiteY5" fmla="*/ 5143500 h 5143500"/>
              <a:gd name="connsiteX6" fmla="*/ 3582664 w 5982332"/>
              <a:gd name="connsiteY6" fmla="*/ 5143500 h 5143500"/>
              <a:gd name="connsiteX7" fmla="*/ 3772532 w 5982332"/>
              <a:gd name="connsiteY7" fmla="*/ 5143500 h 5143500"/>
              <a:gd name="connsiteX8" fmla="*/ 5982332 w 5982332"/>
              <a:gd name="connsiteY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2332" h="5143500">
                <a:moveTo>
                  <a:pt x="5982332" y="0"/>
                </a:moveTo>
                <a:lnTo>
                  <a:pt x="3582664" y="0"/>
                </a:lnTo>
                <a:lnTo>
                  <a:pt x="1371600" y="0"/>
                </a:lnTo>
                <a:lnTo>
                  <a:pt x="1181732" y="0"/>
                </a:lnTo>
                <a:lnTo>
                  <a:pt x="0" y="0"/>
                </a:lnTo>
                <a:lnTo>
                  <a:pt x="2400932" y="5143500"/>
                </a:lnTo>
                <a:lnTo>
                  <a:pt x="3582664" y="5143500"/>
                </a:lnTo>
                <a:lnTo>
                  <a:pt x="3772532" y="5143500"/>
                </a:lnTo>
                <a:lnTo>
                  <a:pt x="5982332" y="51435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ooter Text"/>
          <p:cNvSpPr txBox="1"/>
          <p:nvPr/>
        </p:nvSpPr>
        <p:spPr>
          <a:xfrm>
            <a:off x="228600" y="2214086"/>
            <a:ext cx="30950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l-GR" sz="1600" b="1" dirty="0" smtClean="0">
                <a:solidFill>
                  <a:schemeClr val="accent3">
                    <a:lumMod val="75000"/>
                  </a:schemeClr>
                </a:solidFill>
              </a:rPr>
              <a:t>ΨΗΦΙΑΚΕΣ ΥΠΗΡΕΣΙΕΣ ΕΞΥΠΗΡΕΤΗΣΗΣ ΠΟΛΙΤΩΝ</a:t>
            </a:r>
          </a:p>
          <a:p>
            <a:pPr algn="ctr"/>
            <a:r>
              <a:rPr lang="el-GR" sz="1600" b="1" dirty="0" smtClean="0">
                <a:solidFill>
                  <a:schemeClr val="accent3">
                    <a:lumMod val="75000"/>
                  </a:schemeClr>
                </a:solidFill>
              </a:rPr>
              <a:t>ΔΗΜΟΥ ΜΥΤΙΛΗΝΗΣ</a:t>
            </a:r>
            <a:endParaRPr lang="en-US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Θέση εικόνας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r="6496"/>
          <a:stretch>
            <a:fillRect/>
          </a:stretch>
        </p:blipFill>
        <p:spPr/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79" y="590550"/>
            <a:ext cx="1026969" cy="102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1581151"/>
            <a:ext cx="2080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 smtClean="0"/>
              <a:t>ΔΗΜΟΣ </a:t>
            </a:r>
          </a:p>
          <a:p>
            <a:pPr algn="ctr"/>
            <a:r>
              <a:rPr lang="el-GR" sz="1100" b="1" dirty="0" smtClean="0"/>
              <a:t>ΜΥΤΙΛΗΝΗΣ</a:t>
            </a:r>
            <a:endParaRPr lang="el-GR" sz="11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" y="3981648"/>
            <a:ext cx="1101756" cy="11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7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b="85009"/>
          <a:stretch/>
        </p:blipFill>
        <p:spPr bwMode="auto">
          <a:xfrm>
            <a:off x="1" y="-19050"/>
            <a:ext cx="9154812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5612" r="23750" b="17870"/>
          <a:stretch/>
        </p:blipFill>
        <p:spPr bwMode="auto">
          <a:xfrm>
            <a:off x="4494306" y="1010094"/>
            <a:ext cx="3945808" cy="170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5" r="23500" b="1432"/>
          <a:stretch/>
        </p:blipFill>
        <p:spPr bwMode="auto">
          <a:xfrm>
            <a:off x="2825249" y="2355570"/>
            <a:ext cx="5632951" cy="270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41389" r="24333" b="26315"/>
          <a:stretch/>
        </p:blipFill>
        <p:spPr bwMode="auto">
          <a:xfrm>
            <a:off x="685800" y="3976797"/>
            <a:ext cx="3808507" cy="130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48056" r="51500" b="24833"/>
          <a:stretch/>
        </p:blipFill>
        <p:spPr bwMode="auto">
          <a:xfrm>
            <a:off x="600680" y="1081409"/>
            <a:ext cx="3893627" cy="23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9" b="85009"/>
          <a:stretch/>
        </p:blipFill>
        <p:spPr bwMode="auto">
          <a:xfrm>
            <a:off x="1" y="-19050"/>
            <a:ext cx="8199119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5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b="85009"/>
          <a:stretch/>
        </p:blipFill>
        <p:spPr bwMode="auto">
          <a:xfrm>
            <a:off x="1" y="-19050"/>
            <a:ext cx="9154812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9" b="85009"/>
          <a:stretch/>
        </p:blipFill>
        <p:spPr bwMode="auto">
          <a:xfrm>
            <a:off x="1" y="-19050"/>
            <a:ext cx="8199119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16297" r="24612" b="19741"/>
          <a:stretch/>
        </p:blipFill>
        <p:spPr bwMode="auto">
          <a:xfrm>
            <a:off x="381000" y="1000315"/>
            <a:ext cx="4233915" cy="291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8945" r="24417" b="6018"/>
          <a:stretch/>
        </p:blipFill>
        <p:spPr bwMode="auto">
          <a:xfrm>
            <a:off x="4630155" y="975810"/>
            <a:ext cx="4238377" cy="296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18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b="85009"/>
          <a:stretch/>
        </p:blipFill>
        <p:spPr bwMode="auto">
          <a:xfrm>
            <a:off x="1" y="-19050"/>
            <a:ext cx="9154812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9" b="85009"/>
          <a:stretch/>
        </p:blipFill>
        <p:spPr bwMode="auto">
          <a:xfrm>
            <a:off x="1" y="-19050"/>
            <a:ext cx="8199119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20428" r="19000" b="14315"/>
          <a:stretch/>
        </p:blipFill>
        <p:spPr bwMode="auto">
          <a:xfrm>
            <a:off x="66041" y="3028950"/>
            <a:ext cx="3660184" cy="21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75811"/>
            <a:ext cx="3650025" cy="205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7" t="28945" r="24250" b="38463"/>
          <a:stretch/>
        </p:blipFill>
        <p:spPr bwMode="auto">
          <a:xfrm>
            <a:off x="3726225" y="885190"/>
            <a:ext cx="5189175" cy="180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5" t="28975" r="24237" b="6129"/>
          <a:stretch/>
        </p:blipFill>
        <p:spPr bwMode="auto">
          <a:xfrm>
            <a:off x="4193765" y="2876550"/>
            <a:ext cx="4340635" cy="296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5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b="85009"/>
          <a:stretch/>
        </p:blipFill>
        <p:spPr bwMode="auto">
          <a:xfrm>
            <a:off x="1" y="-19050"/>
            <a:ext cx="9154812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9" b="85009"/>
          <a:stretch/>
        </p:blipFill>
        <p:spPr bwMode="auto">
          <a:xfrm>
            <a:off x="1" y="-19050"/>
            <a:ext cx="8199119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 r="2770"/>
          <a:stretch/>
        </p:blipFill>
        <p:spPr bwMode="auto">
          <a:xfrm>
            <a:off x="685801" y="901700"/>
            <a:ext cx="7726680" cy="413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2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b="85009"/>
          <a:stretch/>
        </p:blipFill>
        <p:spPr bwMode="auto">
          <a:xfrm>
            <a:off x="1" y="-19050"/>
            <a:ext cx="9154812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9" b="85009"/>
          <a:stretch/>
        </p:blipFill>
        <p:spPr bwMode="auto">
          <a:xfrm>
            <a:off x="1" y="-19050"/>
            <a:ext cx="8199119" cy="89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18055" r="24262"/>
          <a:stretch/>
        </p:blipFill>
        <p:spPr bwMode="auto">
          <a:xfrm>
            <a:off x="38100" y="971550"/>
            <a:ext cx="44106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27803" r="35855" b="54276"/>
          <a:stretch/>
        </p:blipFill>
        <p:spPr bwMode="auto">
          <a:xfrm>
            <a:off x="4428806" y="1242060"/>
            <a:ext cx="4726008" cy="115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51148" r="35869" b="6819"/>
          <a:stretch/>
        </p:blipFill>
        <p:spPr bwMode="auto">
          <a:xfrm>
            <a:off x="4419601" y="2461260"/>
            <a:ext cx="4724400" cy="271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19515" r="27221" b="75616"/>
          <a:stretch/>
        </p:blipFill>
        <p:spPr bwMode="auto">
          <a:xfrm>
            <a:off x="4419601" y="879196"/>
            <a:ext cx="4724399" cy="25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72164" r="35869" b="6819"/>
          <a:stretch/>
        </p:blipFill>
        <p:spPr bwMode="auto">
          <a:xfrm>
            <a:off x="4419601" y="3638550"/>
            <a:ext cx="4724400" cy="135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1" t="27803" r="24011" b="54276"/>
          <a:stretch/>
        </p:blipFill>
        <p:spPr bwMode="auto">
          <a:xfrm>
            <a:off x="7536180" y="3653790"/>
            <a:ext cx="1432560" cy="115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3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7F86EED-C875-0B8B-3F4F-1A41CC08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482600"/>
            <a:ext cx="8408194" cy="558627"/>
          </a:xfrm>
        </p:spPr>
        <p:txBody>
          <a:bodyPr>
            <a:no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Σε 18 μήνες μας είδαν περίπου </a:t>
            </a:r>
            <a:br>
              <a:rPr lang="el-GR" sz="1600" dirty="0">
                <a:solidFill>
                  <a:schemeClr val="bg1"/>
                </a:solidFill>
              </a:rPr>
            </a:br>
            <a:r>
              <a:rPr lang="el-GR" sz="1600" b="1" dirty="0">
                <a:solidFill>
                  <a:srgbClr val="FFFF00"/>
                </a:solidFill>
              </a:rPr>
              <a:t>120.000</a:t>
            </a:r>
            <a:r>
              <a:rPr lang="el-GR" sz="1600" dirty="0">
                <a:solidFill>
                  <a:schemeClr val="bg1"/>
                </a:solidFill>
              </a:rPr>
              <a:t> άνθρωποι, κάτι λιγότερο από 2 φορές ο καθένας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67DA04-CDAF-92C0-F9FB-0CA0A37E0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200" y="1256421"/>
            <a:ext cx="4379600" cy="32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5881A4-3BC4-4F10-B2FB-A0A90019E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03423"/>
            <a:ext cx="8408194" cy="558627"/>
          </a:xfrm>
        </p:spPr>
        <p:txBody>
          <a:bodyPr>
            <a:norm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Έρχονται συνεχώς νέοι επισκέπτες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175363-88A5-7359-B70A-A3E286E1C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83178"/>
            <a:ext cx="8178800" cy="284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88815"/>
            <a:ext cx="9144000" cy="5524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95607-4460-A208-C25C-1026052D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18663"/>
            <a:ext cx="8408194" cy="558627"/>
          </a:xfrm>
        </p:spPr>
        <p:txBody>
          <a:bodyPr>
            <a:normAutofit/>
          </a:bodyPr>
          <a:lstStyle/>
          <a:p>
            <a:pPr algn="ctr"/>
            <a:r>
              <a:rPr lang="el-GR" sz="1600" dirty="0">
                <a:solidFill>
                  <a:schemeClr val="bg1"/>
                </a:solidFill>
              </a:rPr>
              <a:t>Συνολικές και Μοναδικές εμφανίσεις σελίδων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B55B61-658C-EFD1-508E-2E792B89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6" y="1256421"/>
            <a:ext cx="7754469" cy="32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1885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0224" y="1787400"/>
            <a:ext cx="5548963" cy="495383"/>
          </a:xfrm>
        </p:spPr>
        <p:txBody>
          <a:bodyPr/>
          <a:lstStyle/>
          <a:p>
            <a:r>
              <a:rPr lang="en-US" b="1" dirty="0" smtClean="0"/>
              <a:t>e-</a:t>
            </a:r>
            <a:r>
              <a:rPr lang="el-GR" sz="2400" b="1" dirty="0" smtClean="0"/>
              <a:t>ΥΠΗΡΕΣΙΕΣ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8" name="Freeform 37"/>
          <p:cNvSpPr/>
          <p:nvPr/>
        </p:nvSpPr>
        <p:spPr bwMode="auto">
          <a:xfrm flipH="1">
            <a:off x="4348732" y="-19050"/>
            <a:ext cx="4795268" cy="5162550"/>
          </a:xfrm>
          <a:custGeom>
            <a:avLst/>
            <a:gdLst>
              <a:gd name="connsiteX0" fmla="*/ 0 w 4800600"/>
              <a:gd name="connsiteY0" fmla="*/ 0 h 5143500"/>
              <a:gd name="connsiteX1" fmla="*/ 2399668 w 4800600"/>
              <a:gd name="connsiteY1" fmla="*/ 0 h 5143500"/>
              <a:gd name="connsiteX2" fmla="*/ 4800600 w 4800600"/>
              <a:gd name="connsiteY2" fmla="*/ 5143500 h 5143500"/>
              <a:gd name="connsiteX3" fmla="*/ 2399668 w 4800600"/>
              <a:gd name="connsiteY3" fmla="*/ 5143500 h 5143500"/>
              <a:gd name="connsiteX4" fmla="*/ 0 w 48006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5143500">
                <a:moveTo>
                  <a:pt x="0" y="0"/>
                </a:moveTo>
                <a:lnTo>
                  <a:pt x="2399668" y="0"/>
                </a:lnTo>
                <a:lnTo>
                  <a:pt x="4800600" y="5143500"/>
                </a:lnTo>
                <a:lnTo>
                  <a:pt x="2399668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3F4C55">
              <a:alpha val="7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5" name="Freeform 41"/>
          <p:cNvSpPr/>
          <p:nvPr/>
        </p:nvSpPr>
        <p:spPr bwMode="auto">
          <a:xfrm flipH="1">
            <a:off x="3618868" y="0"/>
            <a:ext cx="3772532" cy="5143500"/>
          </a:xfrm>
          <a:custGeom>
            <a:avLst/>
            <a:gdLst>
              <a:gd name="connsiteX0" fmla="*/ 1371600 w 3772532"/>
              <a:gd name="connsiteY0" fmla="*/ 0 h 5143500"/>
              <a:gd name="connsiteX1" fmla="*/ 0 w 3772532"/>
              <a:gd name="connsiteY1" fmla="*/ 0 h 5143500"/>
              <a:gd name="connsiteX2" fmla="*/ 2400932 w 3772532"/>
              <a:gd name="connsiteY2" fmla="*/ 5143500 h 5143500"/>
              <a:gd name="connsiteX3" fmla="*/ 3772532 w 377253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2532" h="5143500">
                <a:moveTo>
                  <a:pt x="1371600" y="0"/>
                </a:moveTo>
                <a:lnTo>
                  <a:pt x="0" y="0"/>
                </a:lnTo>
                <a:lnTo>
                  <a:pt x="2400932" y="5143500"/>
                </a:lnTo>
                <a:lnTo>
                  <a:pt x="3772532" y="51435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43"/>
          <p:cNvSpPr/>
          <p:nvPr/>
        </p:nvSpPr>
        <p:spPr bwMode="auto">
          <a:xfrm>
            <a:off x="457200" y="701040"/>
            <a:ext cx="765406" cy="1581743"/>
          </a:xfrm>
          <a:custGeom>
            <a:avLst/>
            <a:gdLst>
              <a:gd name="connsiteX0" fmla="*/ 607817 w 765406"/>
              <a:gd name="connsiteY0" fmla="*/ 0 h 1581743"/>
              <a:gd name="connsiteX1" fmla="*/ 765406 w 765406"/>
              <a:gd name="connsiteY1" fmla="*/ 0 h 1581743"/>
              <a:gd name="connsiteX2" fmla="*/ 157589 w 765406"/>
              <a:gd name="connsiteY2" fmla="*/ 1581743 h 1581743"/>
              <a:gd name="connsiteX3" fmla="*/ 0 w 765406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406" h="1581743">
                <a:moveTo>
                  <a:pt x="607817" y="0"/>
                </a:moveTo>
                <a:lnTo>
                  <a:pt x="765406" y="0"/>
                </a:lnTo>
                <a:lnTo>
                  <a:pt x="157589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44"/>
          <p:cNvSpPr/>
          <p:nvPr/>
        </p:nvSpPr>
        <p:spPr bwMode="auto">
          <a:xfrm>
            <a:off x="3352800" y="1581150"/>
            <a:ext cx="821906" cy="1581743"/>
          </a:xfrm>
          <a:custGeom>
            <a:avLst/>
            <a:gdLst>
              <a:gd name="connsiteX0" fmla="*/ 607817 w 765406"/>
              <a:gd name="connsiteY0" fmla="*/ 0 h 1581743"/>
              <a:gd name="connsiteX1" fmla="*/ 765406 w 765406"/>
              <a:gd name="connsiteY1" fmla="*/ 0 h 1581743"/>
              <a:gd name="connsiteX2" fmla="*/ 157589 w 765406"/>
              <a:gd name="connsiteY2" fmla="*/ 1581743 h 1581743"/>
              <a:gd name="connsiteX3" fmla="*/ 0 w 765406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406" h="1581743">
                <a:moveTo>
                  <a:pt x="607817" y="0"/>
                </a:moveTo>
                <a:lnTo>
                  <a:pt x="765406" y="0"/>
                </a:lnTo>
                <a:lnTo>
                  <a:pt x="157589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" y="3981648"/>
            <a:ext cx="1101756" cy="11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852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27" y="449263"/>
            <a:ext cx="2212975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Ομάδα 14"/>
          <p:cNvGrpSpPr/>
          <p:nvPr/>
        </p:nvGrpSpPr>
        <p:grpSpPr>
          <a:xfrm>
            <a:off x="987502" y="452613"/>
            <a:ext cx="2212898" cy="4405138"/>
            <a:chOff x="987502" y="452613"/>
            <a:chExt cx="2212898" cy="4405138"/>
          </a:xfrm>
        </p:grpSpPr>
        <p:pic>
          <p:nvPicPr>
            <p:cNvPr id="11269" name="Picture 5" descr="C:\Users\Oxygen\Desktop\paroysiasi\εικόνα_Viber_2022-11-17_13-19-40-67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65" b="2889"/>
            <a:stretch/>
          </p:blipFill>
          <p:spPr bwMode="auto">
            <a:xfrm>
              <a:off x="1071321" y="864870"/>
              <a:ext cx="205740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5"/>
            <p:cNvGrpSpPr/>
            <p:nvPr/>
          </p:nvGrpSpPr>
          <p:grpSpPr>
            <a:xfrm>
              <a:off x="987502" y="452613"/>
              <a:ext cx="2212898" cy="4405138"/>
              <a:chOff x="2125848" y="1008529"/>
              <a:chExt cx="2400542" cy="4673600"/>
            </a:xfrm>
          </p:grpSpPr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2125848" y="1008529"/>
                <a:ext cx="2400542" cy="4673600"/>
              </a:xfrm>
              <a:custGeom>
                <a:avLst/>
                <a:gdLst>
                  <a:gd name="connsiteX0" fmla="*/ 133167 w 2400542"/>
                  <a:gd name="connsiteY0" fmla="*/ 432174 h 4673600"/>
                  <a:gd name="connsiteX1" fmla="*/ 96889 w 2400542"/>
                  <a:gd name="connsiteY1" fmla="*/ 468374 h 4673600"/>
                  <a:gd name="connsiteX2" fmla="*/ 96889 w 2400542"/>
                  <a:gd name="connsiteY2" fmla="*/ 4242196 h 4673600"/>
                  <a:gd name="connsiteX3" fmla="*/ 133167 w 2400542"/>
                  <a:gd name="connsiteY3" fmla="*/ 4278396 h 4673600"/>
                  <a:gd name="connsiteX4" fmla="*/ 2258452 w 2400542"/>
                  <a:gd name="connsiteY4" fmla="*/ 4278396 h 4673600"/>
                  <a:gd name="connsiteX5" fmla="*/ 2294730 w 2400542"/>
                  <a:gd name="connsiteY5" fmla="*/ 4242196 h 4673600"/>
                  <a:gd name="connsiteX6" fmla="*/ 2294730 w 2400542"/>
                  <a:gd name="connsiteY6" fmla="*/ 468374 h 4673600"/>
                  <a:gd name="connsiteX7" fmla="*/ 2258452 w 2400542"/>
                  <a:gd name="connsiteY7" fmla="*/ 432174 h 4673600"/>
                  <a:gd name="connsiteX8" fmla="*/ 133167 w 2400542"/>
                  <a:gd name="connsiteY8" fmla="*/ 432174 h 4673600"/>
                  <a:gd name="connsiteX9" fmla="*/ 411176 w 2400542"/>
                  <a:gd name="connsiteY9" fmla="*/ 0 h 4673600"/>
                  <a:gd name="connsiteX10" fmla="*/ 1980296 w 2400542"/>
                  <a:gd name="connsiteY10" fmla="*/ 0 h 4673600"/>
                  <a:gd name="connsiteX11" fmla="*/ 2391472 w 2400542"/>
                  <a:gd name="connsiteY11" fmla="*/ 410335 h 4673600"/>
                  <a:gd name="connsiteX12" fmla="*/ 2391472 w 2400542"/>
                  <a:gd name="connsiteY12" fmla="*/ 1052993 h 4673600"/>
                  <a:gd name="connsiteX13" fmla="*/ 2400542 w 2400542"/>
                  <a:gd name="connsiteY13" fmla="*/ 1052993 h 4673600"/>
                  <a:gd name="connsiteX14" fmla="*/ 2400542 w 2400542"/>
                  <a:gd name="connsiteY14" fmla="*/ 1451260 h 4673600"/>
                  <a:gd name="connsiteX15" fmla="*/ 2391472 w 2400542"/>
                  <a:gd name="connsiteY15" fmla="*/ 1451260 h 4673600"/>
                  <a:gd name="connsiteX16" fmla="*/ 2391472 w 2400542"/>
                  <a:gd name="connsiteY16" fmla="*/ 4263265 h 4673600"/>
                  <a:gd name="connsiteX17" fmla="*/ 1980296 w 2400542"/>
                  <a:gd name="connsiteY17" fmla="*/ 4673600 h 4673600"/>
                  <a:gd name="connsiteX18" fmla="*/ 411176 w 2400542"/>
                  <a:gd name="connsiteY18" fmla="*/ 4673600 h 4673600"/>
                  <a:gd name="connsiteX19" fmla="*/ 0 w 2400542"/>
                  <a:gd name="connsiteY19" fmla="*/ 4263265 h 4673600"/>
                  <a:gd name="connsiteX20" fmla="*/ 0 w 2400542"/>
                  <a:gd name="connsiteY20" fmla="*/ 410335 h 4673600"/>
                  <a:gd name="connsiteX21" fmla="*/ 411176 w 2400542"/>
                  <a:gd name="connsiteY21" fmla="*/ 0 h 46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00542" h="4673600">
                    <a:moveTo>
                      <a:pt x="133167" y="432174"/>
                    </a:moveTo>
                    <a:cubicBezTo>
                      <a:pt x="112005" y="432174"/>
                      <a:pt x="96889" y="450274"/>
                      <a:pt x="96889" y="468374"/>
                    </a:cubicBezTo>
                    <a:cubicBezTo>
                      <a:pt x="96889" y="468374"/>
                      <a:pt x="96889" y="468374"/>
                      <a:pt x="96889" y="4242196"/>
                    </a:cubicBezTo>
                    <a:cubicBezTo>
                      <a:pt x="96889" y="4260296"/>
                      <a:pt x="112005" y="4278396"/>
                      <a:pt x="133167" y="4278396"/>
                    </a:cubicBezTo>
                    <a:cubicBezTo>
                      <a:pt x="133167" y="4278396"/>
                      <a:pt x="133167" y="4278396"/>
                      <a:pt x="2258452" y="4278396"/>
                    </a:cubicBezTo>
                    <a:cubicBezTo>
                      <a:pt x="2276591" y="4278396"/>
                      <a:pt x="2294730" y="4260296"/>
                      <a:pt x="2294730" y="4242196"/>
                    </a:cubicBezTo>
                    <a:cubicBezTo>
                      <a:pt x="2294730" y="4242196"/>
                      <a:pt x="2294730" y="4242196"/>
                      <a:pt x="2294730" y="468374"/>
                    </a:cubicBezTo>
                    <a:cubicBezTo>
                      <a:pt x="2294730" y="450274"/>
                      <a:pt x="2276591" y="432174"/>
                      <a:pt x="2258452" y="432174"/>
                    </a:cubicBezTo>
                    <a:cubicBezTo>
                      <a:pt x="2258452" y="432174"/>
                      <a:pt x="2258452" y="432174"/>
                      <a:pt x="133167" y="432174"/>
                    </a:cubicBezTo>
                    <a:close/>
                    <a:moveTo>
                      <a:pt x="411176" y="0"/>
                    </a:moveTo>
                    <a:cubicBezTo>
                      <a:pt x="411176" y="0"/>
                      <a:pt x="411176" y="0"/>
                      <a:pt x="1980296" y="0"/>
                    </a:cubicBezTo>
                    <a:cubicBezTo>
                      <a:pt x="2207048" y="0"/>
                      <a:pt x="2391472" y="184048"/>
                      <a:pt x="2391472" y="410335"/>
                    </a:cubicBezTo>
                    <a:cubicBezTo>
                      <a:pt x="2391472" y="410335"/>
                      <a:pt x="2391472" y="410335"/>
                      <a:pt x="2391472" y="1052993"/>
                    </a:cubicBezTo>
                    <a:cubicBezTo>
                      <a:pt x="2391472" y="1052993"/>
                      <a:pt x="2391472" y="1052993"/>
                      <a:pt x="2400542" y="1052993"/>
                    </a:cubicBezTo>
                    <a:cubicBezTo>
                      <a:pt x="2400542" y="1052993"/>
                      <a:pt x="2400542" y="1052993"/>
                      <a:pt x="2400542" y="1451260"/>
                    </a:cubicBezTo>
                    <a:cubicBezTo>
                      <a:pt x="2400542" y="1451260"/>
                      <a:pt x="2400542" y="1451260"/>
                      <a:pt x="2391472" y="1451260"/>
                    </a:cubicBezTo>
                    <a:lnTo>
                      <a:pt x="2391472" y="4263265"/>
                    </a:lnTo>
                    <a:cubicBezTo>
                      <a:pt x="2391472" y="4489553"/>
                      <a:pt x="2207048" y="4673600"/>
                      <a:pt x="1980296" y="4673600"/>
                    </a:cubicBezTo>
                    <a:cubicBezTo>
                      <a:pt x="1980296" y="4673600"/>
                      <a:pt x="1980296" y="4673600"/>
                      <a:pt x="411176" y="4673600"/>
                    </a:cubicBezTo>
                    <a:cubicBezTo>
                      <a:pt x="184425" y="4673600"/>
                      <a:pt x="0" y="4489553"/>
                      <a:pt x="0" y="4263265"/>
                    </a:cubicBezTo>
                    <a:cubicBezTo>
                      <a:pt x="0" y="4263265"/>
                      <a:pt x="0" y="4263265"/>
                      <a:pt x="0" y="410335"/>
                    </a:cubicBezTo>
                    <a:cubicBezTo>
                      <a:pt x="0" y="184048"/>
                      <a:pt x="184425" y="0"/>
                      <a:pt x="41117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Freeform 7"/>
              <p:cNvSpPr>
                <a:spLocks noEditPoints="1"/>
              </p:cNvSpPr>
              <p:nvPr/>
            </p:nvSpPr>
            <p:spPr bwMode="auto">
              <a:xfrm>
                <a:off x="3029717" y="5392738"/>
                <a:ext cx="580057" cy="178479"/>
              </a:xfrm>
              <a:custGeom>
                <a:avLst/>
                <a:gdLst>
                  <a:gd name="T0" fmla="*/ 168 w 192"/>
                  <a:gd name="T1" fmla="*/ 59 h 59"/>
                  <a:gd name="T2" fmla="*/ 24 w 192"/>
                  <a:gd name="T3" fmla="*/ 59 h 59"/>
                  <a:gd name="T4" fmla="*/ 0 w 192"/>
                  <a:gd name="T5" fmla="*/ 35 h 59"/>
                  <a:gd name="T6" fmla="*/ 0 w 192"/>
                  <a:gd name="T7" fmla="*/ 24 h 59"/>
                  <a:gd name="T8" fmla="*/ 24 w 192"/>
                  <a:gd name="T9" fmla="*/ 0 h 59"/>
                  <a:gd name="T10" fmla="*/ 168 w 192"/>
                  <a:gd name="T11" fmla="*/ 0 h 59"/>
                  <a:gd name="T12" fmla="*/ 192 w 192"/>
                  <a:gd name="T13" fmla="*/ 24 h 59"/>
                  <a:gd name="T14" fmla="*/ 192 w 192"/>
                  <a:gd name="T15" fmla="*/ 35 h 59"/>
                  <a:gd name="T16" fmla="*/ 168 w 192"/>
                  <a:gd name="T17" fmla="*/ 59 h 59"/>
                  <a:gd name="T18" fmla="*/ 24 w 192"/>
                  <a:gd name="T19" fmla="*/ 8 h 59"/>
                  <a:gd name="T20" fmla="*/ 8 w 192"/>
                  <a:gd name="T21" fmla="*/ 24 h 59"/>
                  <a:gd name="T22" fmla="*/ 8 w 192"/>
                  <a:gd name="T23" fmla="*/ 35 h 59"/>
                  <a:gd name="T24" fmla="*/ 24 w 192"/>
                  <a:gd name="T25" fmla="*/ 51 h 59"/>
                  <a:gd name="T26" fmla="*/ 168 w 192"/>
                  <a:gd name="T27" fmla="*/ 51 h 59"/>
                  <a:gd name="T28" fmla="*/ 184 w 192"/>
                  <a:gd name="T29" fmla="*/ 35 h 59"/>
                  <a:gd name="T30" fmla="*/ 184 w 192"/>
                  <a:gd name="T31" fmla="*/ 24 h 59"/>
                  <a:gd name="T32" fmla="*/ 168 w 192"/>
                  <a:gd name="T33" fmla="*/ 8 h 59"/>
                  <a:gd name="T34" fmla="*/ 24 w 192"/>
                  <a:gd name="T35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59">
                    <a:moveTo>
                      <a:pt x="168" y="59"/>
                    </a:moveTo>
                    <a:cubicBezTo>
                      <a:pt x="24" y="59"/>
                      <a:pt x="24" y="59"/>
                      <a:pt x="24" y="59"/>
                    </a:cubicBezTo>
                    <a:cubicBezTo>
                      <a:pt x="11" y="59"/>
                      <a:pt x="0" y="48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2" y="11"/>
                      <a:pt x="192" y="24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2" y="48"/>
                      <a:pt x="181" y="59"/>
                      <a:pt x="168" y="59"/>
                    </a:cubicBezTo>
                    <a:close/>
                    <a:moveTo>
                      <a:pt x="24" y="8"/>
                    </a:moveTo>
                    <a:cubicBezTo>
                      <a:pt x="16" y="8"/>
                      <a:pt x="8" y="15"/>
                      <a:pt x="8" y="2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44"/>
                      <a:pt x="16" y="51"/>
                      <a:pt x="24" y="51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77" y="51"/>
                      <a:pt x="184" y="44"/>
                      <a:pt x="184" y="35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4" y="15"/>
                      <a:pt x="177" y="8"/>
                      <a:pt x="168" y="8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D3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3047565" y="1116891"/>
                <a:ext cx="544361" cy="36971"/>
              </a:xfrm>
              <a:custGeom>
                <a:avLst/>
                <a:gdLst>
                  <a:gd name="T0" fmla="*/ 6 w 180"/>
                  <a:gd name="T1" fmla="*/ 0 h 12"/>
                  <a:gd name="T2" fmla="*/ 174 w 180"/>
                  <a:gd name="T3" fmla="*/ 0 h 12"/>
                  <a:gd name="T4" fmla="*/ 180 w 180"/>
                  <a:gd name="T5" fmla="*/ 6 h 12"/>
                  <a:gd name="T6" fmla="*/ 174 w 180"/>
                  <a:gd name="T7" fmla="*/ 12 h 12"/>
                  <a:gd name="T8" fmla="*/ 6 w 180"/>
                  <a:gd name="T9" fmla="*/ 12 h 12"/>
                  <a:gd name="T10" fmla="*/ 0 w 180"/>
                  <a:gd name="T11" fmla="*/ 6 h 12"/>
                  <a:gd name="T12" fmla="*/ 6 w 18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2">
                    <a:moveTo>
                      <a:pt x="6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10"/>
                      <a:pt x="178" y="12"/>
                      <a:pt x="17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2893309" y="1090119"/>
                <a:ext cx="70117" cy="72666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0"/>
              <p:cNvSpPr>
                <a:spLocks noChangeArrowheads="1"/>
              </p:cNvSpPr>
              <p:nvPr/>
            </p:nvSpPr>
            <p:spPr bwMode="auto">
              <a:xfrm>
                <a:off x="3649294" y="1090119"/>
                <a:ext cx="72666" cy="68842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3757657" y="1081195"/>
                <a:ext cx="81590" cy="84140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4057246" y="1125815"/>
                <a:ext cx="70117" cy="70117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Ομάδα 15"/>
          <p:cNvGrpSpPr/>
          <p:nvPr/>
        </p:nvGrpSpPr>
        <p:grpSpPr>
          <a:xfrm>
            <a:off x="6016702" y="438150"/>
            <a:ext cx="2212898" cy="4405138"/>
            <a:chOff x="6016702" y="438150"/>
            <a:chExt cx="2212898" cy="4405138"/>
          </a:xfrm>
        </p:grpSpPr>
        <p:pic>
          <p:nvPicPr>
            <p:cNvPr id="11270" name="Picture 6" descr="C:\Users\Oxygen\Desktop\paroysiasi\εικόνα_Viber_2022-11-17_13-09-36-69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66"/>
            <a:stretch/>
          </p:blipFill>
          <p:spPr bwMode="auto">
            <a:xfrm>
              <a:off x="6115685" y="750571"/>
              <a:ext cx="2037715" cy="3173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C:\Users\Oxygen\Desktop\paroysiasi\εικόνα_Viber_2022-11-17_13-09-36-69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60"/>
            <a:stretch/>
          </p:blipFill>
          <p:spPr bwMode="auto">
            <a:xfrm>
              <a:off x="6115685" y="3511309"/>
              <a:ext cx="2037715" cy="95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15"/>
            <p:cNvGrpSpPr/>
            <p:nvPr/>
          </p:nvGrpSpPr>
          <p:grpSpPr>
            <a:xfrm>
              <a:off x="6016702" y="438150"/>
              <a:ext cx="2212898" cy="4405138"/>
              <a:chOff x="2125848" y="1008529"/>
              <a:chExt cx="2400542" cy="4673600"/>
            </a:xfrm>
          </p:grpSpPr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2125848" y="1008529"/>
                <a:ext cx="2400542" cy="4673600"/>
              </a:xfrm>
              <a:custGeom>
                <a:avLst/>
                <a:gdLst>
                  <a:gd name="connsiteX0" fmla="*/ 133167 w 2400542"/>
                  <a:gd name="connsiteY0" fmla="*/ 432174 h 4673600"/>
                  <a:gd name="connsiteX1" fmla="*/ 96889 w 2400542"/>
                  <a:gd name="connsiteY1" fmla="*/ 468374 h 4673600"/>
                  <a:gd name="connsiteX2" fmla="*/ 96889 w 2400542"/>
                  <a:gd name="connsiteY2" fmla="*/ 4242196 h 4673600"/>
                  <a:gd name="connsiteX3" fmla="*/ 133167 w 2400542"/>
                  <a:gd name="connsiteY3" fmla="*/ 4278396 h 4673600"/>
                  <a:gd name="connsiteX4" fmla="*/ 2258452 w 2400542"/>
                  <a:gd name="connsiteY4" fmla="*/ 4278396 h 4673600"/>
                  <a:gd name="connsiteX5" fmla="*/ 2294730 w 2400542"/>
                  <a:gd name="connsiteY5" fmla="*/ 4242196 h 4673600"/>
                  <a:gd name="connsiteX6" fmla="*/ 2294730 w 2400542"/>
                  <a:gd name="connsiteY6" fmla="*/ 468374 h 4673600"/>
                  <a:gd name="connsiteX7" fmla="*/ 2258452 w 2400542"/>
                  <a:gd name="connsiteY7" fmla="*/ 432174 h 4673600"/>
                  <a:gd name="connsiteX8" fmla="*/ 133167 w 2400542"/>
                  <a:gd name="connsiteY8" fmla="*/ 432174 h 4673600"/>
                  <a:gd name="connsiteX9" fmla="*/ 411176 w 2400542"/>
                  <a:gd name="connsiteY9" fmla="*/ 0 h 4673600"/>
                  <a:gd name="connsiteX10" fmla="*/ 1980296 w 2400542"/>
                  <a:gd name="connsiteY10" fmla="*/ 0 h 4673600"/>
                  <a:gd name="connsiteX11" fmla="*/ 2391472 w 2400542"/>
                  <a:gd name="connsiteY11" fmla="*/ 410335 h 4673600"/>
                  <a:gd name="connsiteX12" fmla="*/ 2391472 w 2400542"/>
                  <a:gd name="connsiteY12" fmla="*/ 1052993 h 4673600"/>
                  <a:gd name="connsiteX13" fmla="*/ 2400542 w 2400542"/>
                  <a:gd name="connsiteY13" fmla="*/ 1052993 h 4673600"/>
                  <a:gd name="connsiteX14" fmla="*/ 2400542 w 2400542"/>
                  <a:gd name="connsiteY14" fmla="*/ 1451260 h 4673600"/>
                  <a:gd name="connsiteX15" fmla="*/ 2391472 w 2400542"/>
                  <a:gd name="connsiteY15" fmla="*/ 1451260 h 4673600"/>
                  <a:gd name="connsiteX16" fmla="*/ 2391472 w 2400542"/>
                  <a:gd name="connsiteY16" fmla="*/ 4263265 h 4673600"/>
                  <a:gd name="connsiteX17" fmla="*/ 1980296 w 2400542"/>
                  <a:gd name="connsiteY17" fmla="*/ 4673600 h 4673600"/>
                  <a:gd name="connsiteX18" fmla="*/ 411176 w 2400542"/>
                  <a:gd name="connsiteY18" fmla="*/ 4673600 h 4673600"/>
                  <a:gd name="connsiteX19" fmla="*/ 0 w 2400542"/>
                  <a:gd name="connsiteY19" fmla="*/ 4263265 h 4673600"/>
                  <a:gd name="connsiteX20" fmla="*/ 0 w 2400542"/>
                  <a:gd name="connsiteY20" fmla="*/ 410335 h 4673600"/>
                  <a:gd name="connsiteX21" fmla="*/ 411176 w 2400542"/>
                  <a:gd name="connsiteY21" fmla="*/ 0 h 46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00542" h="4673600">
                    <a:moveTo>
                      <a:pt x="133167" y="432174"/>
                    </a:moveTo>
                    <a:cubicBezTo>
                      <a:pt x="112005" y="432174"/>
                      <a:pt x="96889" y="450274"/>
                      <a:pt x="96889" y="468374"/>
                    </a:cubicBezTo>
                    <a:cubicBezTo>
                      <a:pt x="96889" y="468374"/>
                      <a:pt x="96889" y="468374"/>
                      <a:pt x="96889" y="4242196"/>
                    </a:cubicBezTo>
                    <a:cubicBezTo>
                      <a:pt x="96889" y="4260296"/>
                      <a:pt x="112005" y="4278396"/>
                      <a:pt x="133167" y="4278396"/>
                    </a:cubicBezTo>
                    <a:cubicBezTo>
                      <a:pt x="133167" y="4278396"/>
                      <a:pt x="133167" y="4278396"/>
                      <a:pt x="2258452" y="4278396"/>
                    </a:cubicBezTo>
                    <a:cubicBezTo>
                      <a:pt x="2276591" y="4278396"/>
                      <a:pt x="2294730" y="4260296"/>
                      <a:pt x="2294730" y="4242196"/>
                    </a:cubicBezTo>
                    <a:cubicBezTo>
                      <a:pt x="2294730" y="4242196"/>
                      <a:pt x="2294730" y="4242196"/>
                      <a:pt x="2294730" y="468374"/>
                    </a:cubicBezTo>
                    <a:cubicBezTo>
                      <a:pt x="2294730" y="450274"/>
                      <a:pt x="2276591" y="432174"/>
                      <a:pt x="2258452" y="432174"/>
                    </a:cubicBezTo>
                    <a:cubicBezTo>
                      <a:pt x="2258452" y="432174"/>
                      <a:pt x="2258452" y="432174"/>
                      <a:pt x="133167" y="432174"/>
                    </a:cubicBezTo>
                    <a:close/>
                    <a:moveTo>
                      <a:pt x="411176" y="0"/>
                    </a:moveTo>
                    <a:cubicBezTo>
                      <a:pt x="411176" y="0"/>
                      <a:pt x="411176" y="0"/>
                      <a:pt x="1980296" y="0"/>
                    </a:cubicBezTo>
                    <a:cubicBezTo>
                      <a:pt x="2207048" y="0"/>
                      <a:pt x="2391472" y="184048"/>
                      <a:pt x="2391472" y="410335"/>
                    </a:cubicBezTo>
                    <a:cubicBezTo>
                      <a:pt x="2391472" y="410335"/>
                      <a:pt x="2391472" y="410335"/>
                      <a:pt x="2391472" y="1052993"/>
                    </a:cubicBezTo>
                    <a:cubicBezTo>
                      <a:pt x="2391472" y="1052993"/>
                      <a:pt x="2391472" y="1052993"/>
                      <a:pt x="2400542" y="1052993"/>
                    </a:cubicBezTo>
                    <a:cubicBezTo>
                      <a:pt x="2400542" y="1052993"/>
                      <a:pt x="2400542" y="1052993"/>
                      <a:pt x="2400542" y="1451260"/>
                    </a:cubicBezTo>
                    <a:cubicBezTo>
                      <a:pt x="2400542" y="1451260"/>
                      <a:pt x="2400542" y="1451260"/>
                      <a:pt x="2391472" y="1451260"/>
                    </a:cubicBezTo>
                    <a:lnTo>
                      <a:pt x="2391472" y="4263265"/>
                    </a:lnTo>
                    <a:cubicBezTo>
                      <a:pt x="2391472" y="4489553"/>
                      <a:pt x="2207048" y="4673600"/>
                      <a:pt x="1980296" y="4673600"/>
                    </a:cubicBezTo>
                    <a:cubicBezTo>
                      <a:pt x="1980296" y="4673600"/>
                      <a:pt x="1980296" y="4673600"/>
                      <a:pt x="411176" y="4673600"/>
                    </a:cubicBezTo>
                    <a:cubicBezTo>
                      <a:pt x="184425" y="4673600"/>
                      <a:pt x="0" y="4489553"/>
                      <a:pt x="0" y="4263265"/>
                    </a:cubicBezTo>
                    <a:cubicBezTo>
                      <a:pt x="0" y="4263265"/>
                      <a:pt x="0" y="4263265"/>
                      <a:pt x="0" y="410335"/>
                    </a:cubicBezTo>
                    <a:cubicBezTo>
                      <a:pt x="0" y="184048"/>
                      <a:pt x="184425" y="0"/>
                      <a:pt x="41117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Freeform 7"/>
              <p:cNvSpPr>
                <a:spLocks noEditPoints="1"/>
              </p:cNvSpPr>
              <p:nvPr/>
            </p:nvSpPr>
            <p:spPr bwMode="auto">
              <a:xfrm>
                <a:off x="3029717" y="5392738"/>
                <a:ext cx="580057" cy="178479"/>
              </a:xfrm>
              <a:custGeom>
                <a:avLst/>
                <a:gdLst>
                  <a:gd name="T0" fmla="*/ 168 w 192"/>
                  <a:gd name="T1" fmla="*/ 59 h 59"/>
                  <a:gd name="T2" fmla="*/ 24 w 192"/>
                  <a:gd name="T3" fmla="*/ 59 h 59"/>
                  <a:gd name="T4" fmla="*/ 0 w 192"/>
                  <a:gd name="T5" fmla="*/ 35 h 59"/>
                  <a:gd name="T6" fmla="*/ 0 w 192"/>
                  <a:gd name="T7" fmla="*/ 24 h 59"/>
                  <a:gd name="T8" fmla="*/ 24 w 192"/>
                  <a:gd name="T9" fmla="*/ 0 h 59"/>
                  <a:gd name="T10" fmla="*/ 168 w 192"/>
                  <a:gd name="T11" fmla="*/ 0 h 59"/>
                  <a:gd name="T12" fmla="*/ 192 w 192"/>
                  <a:gd name="T13" fmla="*/ 24 h 59"/>
                  <a:gd name="T14" fmla="*/ 192 w 192"/>
                  <a:gd name="T15" fmla="*/ 35 h 59"/>
                  <a:gd name="T16" fmla="*/ 168 w 192"/>
                  <a:gd name="T17" fmla="*/ 59 h 59"/>
                  <a:gd name="T18" fmla="*/ 24 w 192"/>
                  <a:gd name="T19" fmla="*/ 8 h 59"/>
                  <a:gd name="T20" fmla="*/ 8 w 192"/>
                  <a:gd name="T21" fmla="*/ 24 h 59"/>
                  <a:gd name="T22" fmla="*/ 8 w 192"/>
                  <a:gd name="T23" fmla="*/ 35 h 59"/>
                  <a:gd name="T24" fmla="*/ 24 w 192"/>
                  <a:gd name="T25" fmla="*/ 51 h 59"/>
                  <a:gd name="T26" fmla="*/ 168 w 192"/>
                  <a:gd name="T27" fmla="*/ 51 h 59"/>
                  <a:gd name="T28" fmla="*/ 184 w 192"/>
                  <a:gd name="T29" fmla="*/ 35 h 59"/>
                  <a:gd name="T30" fmla="*/ 184 w 192"/>
                  <a:gd name="T31" fmla="*/ 24 h 59"/>
                  <a:gd name="T32" fmla="*/ 168 w 192"/>
                  <a:gd name="T33" fmla="*/ 8 h 59"/>
                  <a:gd name="T34" fmla="*/ 24 w 192"/>
                  <a:gd name="T35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59">
                    <a:moveTo>
                      <a:pt x="168" y="59"/>
                    </a:moveTo>
                    <a:cubicBezTo>
                      <a:pt x="24" y="59"/>
                      <a:pt x="24" y="59"/>
                      <a:pt x="24" y="59"/>
                    </a:cubicBezTo>
                    <a:cubicBezTo>
                      <a:pt x="11" y="59"/>
                      <a:pt x="0" y="48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2" y="11"/>
                      <a:pt x="192" y="24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2" y="48"/>
                      <a:pt x="181" y="59"/>
                      <a:pt x="168" y="59"/>
                    </a:cubicBezTo>
                    <a:close/>
                    <a:moveTo>
                      <a:pt x="24" y="8"/>
                    </a:moveTo>
                    <a:cubicBezTo>
                      <a:pt x="16" y="8"/>
                      <a:pt x="8" y="15"/>
                      <a:pt x="8" y="2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44"/>
                      <a:pt x="16" y="51"/>
                      <a:pt x="24" y="51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77" y="51"/>
                      <a:pt x="184" y="44"/>
                      <a:pt x="184" y="35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4" y="15"/>
                      <a:pt x="177" y="8"/>
                      <a:pt x="168" y="8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D3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3047565" y="1116891"/>
                <a:ext cx="544361" cy="36971"/>
              </a:xfrm>
              <a:custGeom>
                <a:avLst/>
                <a:gdLst>
                  <a:gd name="T0" fmla="*/ 6 w 180"/>
                  <a:gd name="T1" fmla="*/ 0 h 12"/>
                  <a:gd name="T2" fmla="*/ 174 w 180"/>
                  <a:gd name="T3" fmla="*/ 0 h 12"/>
                  <a:gd name="T4" fmla="*/ 180 w 180"/>
                  <a:gd name="T5" fmla="*/ 6 h 12"/>
                  <a:gd name="T6" fmla="*/ 174 w 180"/>
                  <a:gd name="T7" fmla="*/ 12 h 12"/>
                  <a:gd name="T8" fmla="*/ 6 w 180"/>
                  <a:gd name="T9" fmla="*/ 12 h 12"/>
                  <a:gd name="T10" fmla="*/ 0 w 180"/>
                  <a:gd name="T11" fmla="*/ 6 h 12"/>
                  <a:gd name="T12" fmla="*/ 6 w 18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2">
                    <a:moveTo>
                      <a:pt x="6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10"/>
                      <a:pt x="178" y="12"/>
                      <a:pt x="17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9"/>
              <p:cNvSpPr>
                <a:spLocks noChangeArrowheads="1"/>
              </p:cNvSpPr>
              <p:nvPr/>
            </p:nvSpPr>
            <p:spPr bwMode="auto">
              <a:xfrm>
                <a:off x="2893309" y="1090119"/>
                <a:ext cx="70117" cy="72666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10"/>
              <p:cNvSpPr>
                <a:spLocks noChangeArrowheads="1"/>
              </p:cNvSpPr>
              <p:nvPr/>
            </p:nvSpPr>
            <p:spPr bwMode="auto">
              <a:xfrm>
                <a:off x="3649294" y="1090119"/>
                <a:ext cx="72666" cy="68842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11"/>
              <p:cNvSpPr>
                <a:spLocks noChangeArrowheads="1"/>
              </p:cNvSpPr>
              <p:nvPr/>
            </p:nvSpPr>
            <p:spPr bwMode="auto">
              <a:xfrm>
                <a:off x="3757657" y="1081195"/>
                <a:ext cx="81590" cy="84140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12"/>
              <p:cNvSpPr>
                <a:spLocks noChangeArrowheads="1"/>
              </p:cNvSpPr>
              <p:nvPr/>
            </p:nvSpPr>
            <p:spPr bwMode="auto">
              <a:xfrm>
                <a:off x="4057246" y="1125815"/>
                <a:ext cx="70117" cy="70117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3" name="Βέλος προς τα κάτω 12"/>
          <p:cNvSpPr/>
          <p:nvPr/>
        </p:nvSpPr>
        <p:spPr bwMode="auto">
          <a:xfrm>
            <a:off x="3771900" y="971550"/>
            <a:ext cx="228600" cy="304800"/>
          </a:xfrm>
          <a:prstGeom prst="downArrow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l-GR"/>
          </a:p>
        </p:txBody>
      </p:sp>
      <p:sp>
        <p:nvSpPr>
          <p:cNvPr id="41" name="Βέλος προς τα κάτω 40"/>
          <p:cNvSpPr/>
          <p:nvPr/>
        </p:nvSpPr>
        <p:spPr bwMode="auto">
          <a:xfrm>
            <a:off x="6545580" y="1200150"/>
            <a:ext cx="228600" cy="304800"/>
          </a:xfrm>
          <a:prstGeom prst="downArrow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48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1885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b="1" dirty="0" smtClean="0"/>
              <a:t>ΣΚΟΠΟΣ ΨΗΦΙΑΚΩΝ ΥΠΗΡΕΣΙΩΝ</a:t>
            </a:r>
            <a:endParaRPr lang="en-US" sz="1800" b="1" dirty="0"/>
          </a:p>
        </p:txBody>
      </p:sp>
      <p:sp>
        <p:nvSpPr>
          <p:cNvPr id="38" name="Freeform 37"/>
          <p:cNvSpPr/>
          <p:nvPr/>
        </p:nvSpPr>
        <p:spPr bwMode="auto">
          <a:xfrm flipH="1">
            <a:off x="4348732" y="-19050"/>
            <a:ext cx="4795268" cy="5162550"/>
          </a:xfrm>
          <a:custGeom>
            <a:avLst/>
            <a:gdLst>
              <a:gd name="connsiteX0" fmla="*/ 0 w 4800600"/>
              <a:gd name="connsiteY0" fmla="*/ 0 h 5143500"/>
              <a:gd name="connsiteX1" fmla="*/ 2399668 w 4800600"/>
              <a:gd name="connsiteY1" fmla="*/ 0 h 5143500"/>
              <a:gd name="connsiteX2" fmla="*/ 4800600 w 4800600"/>
              <a:gd name="connsiteY2" fmla="*/ 5143500 h 5143500"/>
              <a:gd name="connsiteX3" fmla="*/ 2399668 w 4800600"/>
              <a:gd name="connsiteY3" fmla="*/ 5143500 h 5143500"/>
              <a:gd name="connsiteX4" fmla="*/ 0 w 48006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5143500">
                <a:moveTo>
                  <a:pt x="0" y="0"/>
                </a:moveTo>
                <a:lnTo>
                  <a:pt x="2399668" y="0"/>
                </a:lnTo>
                <a:lnTo>
                  <a:pt x="4800600" y="5143500"/>
                </a:lnTo>
                <a:lnTo>
                  <a:pt x="2399668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3F4C55">
              <a:alpha val="7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 bwMode="auto">
          <a:xfrm>
            <a:off x="5347095" y="1218607"/>
            <a:ext cx="1680776" cy="665315"/>
          </a:xfrm>
          <a:custGeom>
            <a:avLst/>
            <a:gdLst>
              <a:gd name="connsiteX0" fmla="*/ 310562 w 1986962"/>
              <a:gd name="connsiteY0" fmla="*/ 0 h 665315"/>
              <a:gd name="connsiteX1" fmla="*/ 1986962 w 1986962"/>
              <a:gd name="connsiteY1" fmla="*/ 0 h 665315"/>
              <a:gd name="connsiteX2" fmla="*/ 1676400 w 1986962"/>
              <a:gd name="connsiteY2" fmla="*/ 665315 h 665315"/>
              <a:gd name="connsiteX3" fmla="*/ 0 w 1986962"/>
              <a:gd name="connsiteY3" fmla="*/ 665315 h 66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6962" h="665315">
                <a:moveTo>
                  <a:pt x="310562" y="0"/>
                </a:moveTo>
                <a:lnTo>
                  <a:pt x="1986962" y="0"/>
                </a:lnTo>
                <a:lnTo>
                  <a:pt x="1676400" y="665315"/>
                </a:lnTo>
                <a:lnTo>
                  <a:pt x="0" y="665315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1" name="Inhaltsplatzhalter 4"/>
          <p:cNvSpPr txBox="1">
            <a:spLocks/>
          </p:cNvSpPr>
          <p:nvPr/>
        </p:nvSpPr>
        <p:spPr>
          <a:xfrm>
            <a:off x="1619656" y="1433814"/>
            <a:ext cx="3564287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l-GR" sz="1400" b="1" dirty="0" smtClean="0">
                <a:solidFill>
                  <a:schemeClr val="accent1"/>
                </a:solidFill>
                <a:latin typeface="+mj-lt"/>
              </a:rPr>
              <a:t>ΕΝΗΜΕΡΩΣΗ ΠΟΛΙΤΗ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4874583" y="2138526"/>
            <a:ext cx="1680776" cy="665315"/>
          </a:xfrm>
          <a:custGeom>
            <a:avLst/>
            <a:gdLst>
              <a:gd name="connsiteX0" fmla="*/ 310562 w 1986962"/>
              <a:gd name="connsiteY0" fmla="*/ 0 h 665315"/>
              <a:gd name="connsiteX1" fmla="*/ 1986962 w 1986962"/>
              <a:gd name="connsiteY1" fmla="*/ 0 h 665315"/>
              <a:gd name="connsiteX2" fmla="*/ 1676400 w 1986962"/>
              <a:gd name="connsiteY2" fmla="*/ 665315 h 665315"/>
              <a:gd name="connsiteX3" fmla="*/ 0 w 1986962"/>
              <a:gd name="connsiteY3" fmla="*/ 665315 h 66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6962" h="665315">
                <a:moveTo>
                  <a:pt x="310562" y="0"/>
                </a:moveTo>
                <a:lnTo>
                  <a:pt x="1986962" y="0"/>
                </a:lnTo>
                <a:lnTo>
                  <a:pt x="1676400" y="665315"/>
                </a:lnTo>
                <a:lnTo>
                  <a:pt x="0" y="66531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6" name="Inhaltsplatzhalter 4"/>
          <p:cNvSpPr txBox="1">
            <a:spLocks/>
          </p:cNvSpPr>
          <p:nvPr/>
        </p:nvSpPr>
        <p:spPr>
          <a:xfrm>
            <a:off x="1167739" y="2356975"/>
            <a:ext cx="3564287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l-GR" sz="1400" b="1" dirty="0" smtClean="0">
                <a:solidFill>
                  <a:schemeClr val="accent2"/>
                </a:solidFill>
                <a:latin typeface="+mj-lt"/>
              </a:rPr>
              <a:t>ΣΥΜΜΕΤΟΧΗ ΤΟΥ ΠΟΛΙΤΗ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4402072" y="3058445"/>
            <a:ext cx="1680776" cy="665315"/>
          </a:xfrm>
          <a:custGeom>
            <a:avLst/>
            <a:gdLst>
              <a:gd name="connsiteX0" fmla="*/ 310562 w 1986962"/>
              <a:gd name="connsiteY0" fmla="*/ 0 h 665315"/>
              <a:gd name="connsiteX1" fmla="*/ 1986962 w 1986962"/>
              <a:gd name="connsiteY1" fmla="*/ 0 h 665315"/>
              <a:gd name="connsiteX2" fmla="*/ 1676400 w 1986962"/>
              <a:gd name="connsiteY2" fmla="*/ 665315 h 665315"/>
              <a:gd name="connsiteX3" fmla="*/ 0 w 1986962"/>
              <a:gd name="connsiteY3" fmla="*/ 665315 h 66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6962" h="665315">
                <a:moveTo>
                  <a:pt x="310562" y="0"/>
                </a:moveTo>
                <a:lnTo>
                  <a:pt x="1986962" y="0"/>
                </a:lnTo>
                <a:lnTo>
                  <a:pt x="1676400" y="665315"/>
                </a:lnTo>
                <a:lnTo>
                  <a:pt x="0" y="66531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9" name="Inhaltsplatzhalter 4"/>
          <p:cNvSpPr txBox="1">
            <a:spLocks/>
          </p:cNvSpPr>
          <p:nvPr/>
        </p:nvSpPr>
        <p:spPr>
          <a:xfrm>
            <a:off x="715823" y="3280136"/>
            <a:ext cx="3564287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l-GR" sz="1400" b="1" dirty="0" smtClean="0">
                <a:solidFill>
                  <a:schemeClr val="accent3"/>
                </a:solidFill>
                <a:latin typeface="+mj-lt"/>
              </a:rPr>
              <a:t>ΕΣΩΤΕΡΙΚΗ ΟΡΓΑΝΩΣΗ ΔΗΜΟΥ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3929561" y="3978363"/>
            <a:ext cx="1680776" cy="665315"/>
          </a:xfrm>
          <a:custGeom>
            <a:avLst/>
            <a:gdLst>
              <a:gd name="connsiteX0" fmla="*/ 310562 w 1986962"/>
              <a:gd name="connsiteY0" fmla="*/ 0 h 665315"/>
              <a:gd name="connsiteX1" fmla="*/ 1986962 w 1986962"/>
              <a:gd name="connsiteY1" fmla="*/ 0 h 665315"/>
              <a:gd name="connsiteX2" fmla="*/ 1676400 w 1986962"/>
              <a:gd name="connsiteY2" fmla="*/ 665315 h 665315"/>
              <a:gd name="connsiteX3" fmla="*/ 0 w 1986962"/>
              <a:gd name="connsiteY3" fmla="*/ 665315 h 66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6962" h="665315">
                <a:moveTo>
                  <a:pt x="310562" y="0"/>
                </a:moveTo>
                <a:lnTo>
                  <a:pt x="1986962" y="0"/>
                </a:lnTo>
                <a:lnTo>
                  <a:pt x="1676400" y="665315"/>
                </a:lnTo>
                <a:lnTo>
                  <a:pt x="0" y="665315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1" name="Inhaltsplatzhalter 4"/>
          <p:cNvSpPr txBox="1">
            <a:spLocks/>
          </p:cNvSpPr>
          <p:nvPr/>
        </p:nvSpPr>
        <p:spPr>
          <a:xfrm>
            <a:off x="263907" y="4203297"/>
            <a:ext cx="3564287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l-GR" sz="1400" b="1" dirty="0" smtClean="0">
                <a:solidFill>
                  <a:schemeClr val="accent4"/>
                </a:solidFill>
                <a:latin typeface="+mj-lt"/>
              </a:rPr>
              <a:t>ΔΙΑΦΑΝΕΙΑ ΕΝΕΡΓΕΙΩΝ ΚΑΙ ΑΠΟΔΟΣΗΣ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972147" y="1347674"/>
            <a:ext cx="430672" cy="407180"/>
            <a:chOff x="415925" y="3217863"/>
            <a:chExt cx="436563" cy="412750"/>
          </a:xfrm>
          <a:solidFill>
            <a:schemeClr val="bg1"/>
          </a:solidFill>
        </p:grpSpPr>
        <p:sp>
          <p:nvSpPr>
            <p:cNvPr id="33" name="Freeform 16"/>
            <p:cNvSpPr>
              <a:spLocks noEditPoints="1"/>
            </p:cNvSpPr>
            <p:nvPr/>
          </p:nvSpPr>
          <p:spPr bwMode="auto">
            <a:xfrm>
              <a:off x="517525" y="3217863"/>
              <a:ext cx="233363" cy="231775"/>
            </a:xfrm>
            <a:custGeom>
              <a:avLst/>
              <a:gdLst>
                <a:gd name="T0" fmla="*/ 761 w 1768"/>
                <a:gd name="T1" fmla="*/ 241 h 1756"/>
                <a:gd name="T2" fmla="*/ 591 w 1768"/>
                <a:gd name="T3" fmla="*/ 299 h 1756"/>
                <a:gd name="T4" fmla="*/ 446 w 1768"/>
                <a:gd name="T5" fmla="*/ 399 h 1756"/>
                <a:gd name="T6" fmla="*/ 332 w 1768"/>
                <a:gd name="T7" fmla="*/ 534 h 1756"/>
                <a:gd name="T8" fmla="*/ 259 w 1768"/>
                <a:gd name="T9" fmla="*/ 696 h 1756"/>
                <a:gd name="T10" fmla="*/ 233 w 1768"/>
                <a:gd name="T11" fmla="*/ 877 h 1756"/>
                <a:gd name="T12" fmla="*/ 259 w 1768"/>
                <a:gd name="T13" fmla="*/ 1058 h 1756"/>
                <a:gd name="T14" fmla="*/ 332 w 1768"/>
                <a:gd name="T15" fmla="*/ 1219 h 1756"/>
                <a:gd name="T16" fmla="*/ 446 w 1768"/>
                <a:gd name="T17" fmla="*/ 1353 h 1756"/>
                <a:gd name="T18" fmla="*/ 591 w 1768"/>
                <a:gd name="T19" fmla="*/ 1453 h 1756"/>
                <a:gd name="T20" fmla="*/ 761 w 1768"/>
                <a:gd name="T21" fmla="*/ 1511 h 1756"/>
                <a:gd name="T22" fmla="*/ 946 w 1768"/>
                <a:gd name="T23" fmla="*/ 1520 h 1756"/>
                <a:gd name="T24" fmla="*/ 1124 w 1768"/>
                <a:gd name="T25" fmla="*/ 1478 h 1756"/>
                <a:gd name="T26" fmla="*/ 1278 w 1768"/>
                <a:gd name="T27" fmla="*/ 1391 h 1756"/>
                <a:gd name="T28" fmla="*/ 1403 w 1768"/>
                <a:gd name="T29" fmla="*/ 1267 h 1756"/>
                <a:gd name="T30" fmla="*/ 1489 w 1768"/>
                <a:gd name="T31" fmla="*/ 1114 h 1756"/>
                <a:gd name="T32" fmla="*/ 1533 w 1768"/>
                <a:gd name="T33" fmla="*/ 939 h 1756"/>
                <a:gd name="T34" fmla="*/ 1524 w 1768"/>
                <a:gd name="T35" fmla="*/ 754 h 1756"/>
                <a:gd name="T36" fmla="*/ 1465 w 1768"/>
                <a:gd name="T37" fmla="*/ 585 h 1756"/>
                <a:gd name="T38" fmla="*/ 1364 w 1768"/>
                <a:gd name="T39" fmla="*/ 440 h 1756"/>
                <a:gd name="T40" fmla="*/ 1229 w 1768"/>
                <a:gd name="T41" fmla="*/ 328 h 1756"/>
                <a:gd name="T42" fmla="*/ 1066 w 1768"/>
                <a:gd name="T43" fmla="*/ 255 h 1756"/>
                <a:gd name="T44" fmla="*/ 884 w 1768"/>
                <a:gd name="T45" fmla="*/ 229 h 1756"/>
                <a:gd name="T46" fmla="*/ 1028 w 1768"/>
                <a:gd name="T47" fmla="*/ 12 h 1756"/>
                <a:gd name="T48" fmla="*/ 1228 w 1768"/>
                <a:gd name="T49" fmla="*/ 69 h 1756"/>
                <a:gd name="T50" fmla="*/ 1407 w 1768"/>
                <a:gd name="T51" fmla="*/ 169 h 1756"/>
                <a:gd name="T52" fmla="*/ 1556 w 1768"/>
                <a:gd name="T53" fmla="*/ 305 h 1756"/>
                <a:gd name="T54" fmla="*/ 1670 w 1768"/>
                <a:gd name="T55" fmla="*/ 473 h 1756"/>
                <a:gd name="T56" fmla="*/ 1743 w 1768"/>
                <a:gd name="T57" fmla="*/ 666 h 1756"/>
                <a:gd name="T58" fmla="*/ 1768 w 1768"/>
                <a:gd name="T59" fmla="*/ 877 h 1756"/>
                <a:gd name="T60" fmla="*/ 1743 w 1768"/>
                <a:gd name="T61" fmla="*/ 1088 h 1756"/>
                <a:gd name="T62" fmla="*/ 1670 w 1768"/>
                <a:gd name="T63" fmla="*/ 1280 h 1756"/>
                <a:gd name="T64" fmla="*/ 1556 w 1768"/>
                <a:gd name="T65" fmla="*/ 1448 h 1756"/>
                <a:gd name="T66" fmla="*/ 1407 w 1768"/>
                <a:gd name="T67" fmla="*/ 1586 h 1756"/>
                <a:gd name="T68" fmla="*/ 1228 w 1768"/>
                <a:gd name="T69" fmla="*/ 1687 h 1756"/>
                <a:gd name="T70" fmla="*/ 1028 w 1768"/>
                <a:gd name="T71" fmla="*/ 1744 h 1756"/>
                <a:gd name="T72" fmla="*/ 811 w 1768"/>
                <a:gd name="T73" fmla="*/ 1753 h 1756"/>
                <a:gd name="T74" fmla="*/ 605 w 1768"/>
                <a:gd name="T75" fmla="*/ 1711 h 1756"/>
                <a:gd name="T76" fmla="*/ 419 w 1768"/>
                <a:gd name="T77" fmla="*/ 1624 h 1756"/>
                <a:gd name="T78" fmla="*/ 258 w 1768"/>
                <a:gd name="T79" fmla="*/ 1496 h 1756"/>
                <a:gd name="T80" fmla="*/ 132 w 1768"/>
                <a:gd name="T81" fmla="*/ 1338 h 1756"/>
                <a:gd name="T82" fmla="*/ 45 w 1768"/>
                <a:gd name="T83" fmla="*/ 1153 h 1756"/>
                <a:gd name="T84" fmla="*/ 3 w 1768"/>
                <a:gd name="T85" fmla="*/ 948 h 1756"/>
                <a:gd name="T86" fmla="*/ 11 w 1768"/>
                <a:gd name="T87" fmla="*/ 735 h 1756"/>
                <a:gd name="T88" fmla="*/ 69 w 1768"/>
                <a:gd name="T89" fmla="*/ 536 h 1756"/>
                <a:gd name="T90" fmla="*/ 170 w 1768"/>
                <a:gd name="T91" fmla="*/ 359 h 1756"/>
                <a:gd name="T92" fmla="*/ 309 w 1768"/>
                <a:gd name="T93" fmla="*/ 211 h 1756"/>
                <a:gd name="T94" fmla="*/ 478 w 1768"/>
                <a:gd name="T95" fmla="*/ 98 h 1756"/>
                <a:gd name="T96" fmla="*/ 671 w 1768"/>
                <a:gd name="T97" fmla="*/ 26 h 1756"/>
                <a:gd name="T98" fmla="*/ 884 w 1768"/>
                <a:gd name="T99" fmla="*/ 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68" h="1756">
                  <a:moveTo>
                    <a:pt x="884" y="229"/>
                  </a:moveTo>
                  <a:lnTo>
                    <a:pt x="821" y="232"/>
                  </a:lnTo>
                  <a:lnTo>
                    <a:pt x="761" y="241"/>
                  </a:lnTo>
                  <a:lnTo>
                    <a:pt x="702" y="255"/>
                  </a:lnTo>
                  <a:lnTo>
                    <a:pt x="645" y="274"/>
                  </a:lnTo>
                  <a:lnTo>
                    <a:pt x="591" y="299"/>
                  </a:lnTo>
                  <a:lnTo>
                    <a:pt x="539" y="328"/>
                  </a:lnTo>
                  <a:lnTo>
                    <a:pt x="491" y="361"/>
                  </a:lnTo>
                  <a:lnTo>
                    <a:pt x="446" y="399"/>
                  </a:lnTo>
                  <a:lnTo>
                    <a:pt x="403" y="440"/>
                  </a:lnTo>
                  <a:lnTo>
                    <a:pt x="366" y="485"/>
                  </a:lnTo>
                  <a:lnTo>
                    <a:pt x="332" y="534"/>
                  </a:lnTo>
                  <a:lnTo>
                    <a:pt x="303" y="585"/>
                  </a:lnTo>
                  <a:lnTo>
                    <a:pt x="279" y="639"/>
                  </a:lnTo>
                  <a:lnTo>
                    <a:pt x="259" y="696"/>
                  </a:lnTo>
                  <a:lnTo>
                    <a:pt x="244" y="754"/>
                  </a:lnTo>
                  <a:lnTo>
                    <a:pt x="236" y="815"/>
                  </a:lnTo>
                  <a:lnTo>
                    <a:pt x="233" y="877"/>
                  </a:lnTo>
                  <a:lnTo>
                    <a:pt x="236" y="939"/>
                  </a:lnTo>
                  <a:lnTo>
                    <a:pt x="244" y="999"/>
                  </a:lnTo>
                  <a:lnTo>
                    <a:pt x="259" y="1058"/>
                  </a:lnTo>
                  <a:lnTo>
                    <a:pt x="279" y="1114"/>
                  </a:lnTo>
                  <a:lnTo>
                    <a:pt x="303" y="1168"/>
                  </a:lnTo>
                  <a:lnTo>
                    <a:pt x="332" y="1219"/>
                  </a:lnTo>
                  <a:lnTo>
                    <a:pt x="366" y="1267"/>
                  </a:lnTo>
                  <a:lnTo>
                    <a:pt x="403" y="1312"/>
                  </a:lnTo>
                  <a:lnTo>
                    <a:pt x="446" y="1353"/>
                  </a:lnTo>
                  <a:lnTo>
                    <a:pt x="491" y="1391"/>
                  </a:lnTo>
                  <a:lnTo>
                    <a:pt x="539" y="1424"/>
                  </a:lnTo>
                  <a:lnTo>
                    <a:pt x="591" y="1453"/>
                  </a:lnTo>
                  <a:lnTo>
                    <a:pt x="645" y="1478"/>
                  </a:lnTo>
                  <a:lnTo>
                    <a:pt x="702" y="1497"/>
                  </a:lnTo>
                  <a:lnTo>
                    <a:pt x="761" y="1511"/>
                  </a:lnTo>
                  <a:lnTo>
                    <a:pt x="821" y="1520"/>
                  </a:lnTo>
                  <a:lnTo>
                    <a:pt x="884" y="1523"/>
                  </a:lnTo>
                  <a:lnTo>
                    <a:pt x="946" y="1520"/>
                  </a:lnTo>
                  <a:lnTo>
                    <a:pt x="1008" y="1511"/>
                  </a:lnTo>
                  <a:lnTo>
                    <a:pt x="1066" y="1497"/>
                  </a:lnTo>
                  <a:lnTo>
                    <a:pt x="1124" y="1478"/>
                  </a:lnTo>
                  <a:lnTo>
                    <a:pt x="1177" y="1453"/>
                  </a:lnTo>
                  <a:lnTo>
                    <a:pt x="1229" y="1424"/>
                  </a:lnTo>
                  <a:lnTo>
                    <a:pt x="1278" y="1391"/>
                  </a:lnTo>
                  <a:lnTo>
                    <a:pt x="1323" y="1353"/>
                  </a:lnTo>
                  <a:lnTo>
                    <a:pt x="1364" y="1312"/>
                  </a:lnTo>
                  <a:lnTo>
                    <a:pt x="1403" y="1267"/>
                  </a:lnTo>
                  <a:lnTo>
                    <a:pt x="1436" y="1219"/>
                  </a:lnTo>
                  <a:lnTo>
                    <a:pt x="1465" y="1168"/>
                  </a:lnTo>
                  <a:lnTo>
                    <a:pt x="1489" y="1114"/>
                  </a:lnTo>
                  <a:lnTo>
                    <a:pt x="1509" y="1058"/>
                  </a:lnTo>
                  <a:lnTo>
                    <a:pt x="1524" y="999"/>
                  </a:lnTo>
                  <a:lnTo>
                    <a:pt x="1533" y="939"/>
                  </a:lnTo>
                  <a:lnTo>
                    <a:pt x="1536" y="877"/>
                  </a:lnTo>
                  <a:lnTo>
                    <a:pt x="1533" y="815"/>
                  </a:lnTo>
                  <a:lnTo>
                    <a:pt x="1524" y="754"/>
                  </a:lnTo>
                  <a:lnTo>
                    <a:pt x="1509" y="696"/>
                  </a:lnTo>
                  <a:lnTo>
                    <a:pt x="1489" y="639"/>
                  </a:lnTo>
                  <a:lnTo>
                    <a:pt x="1465" y="585"/>
                  </a:lnTo>
                  <a:lnTo>
                    <a:pt x="1436" y="534"/>
                  </a:lnTo>
                  <a:lnTo>
                    <a:pt x="1403" y="485"/>
                  </a:lnTo>
                  <a:lnTo>
                    <a:pt x="1364" y="440"/>
                  </a:lnTo>
                  <a:lnTo>
                    <a:pt x="1323" y="399"/>
                  </a:lnTo>
                  <a:lnTo>
                    <a:pt x="1278" y="361"/>
                  </a:lnTo>
                  <a:lnTo>
                    <a:pt x="1229" y="328"/>
                  </a:lnTo>
                  <a:lnTo>
                    <a:pt x="1177" y="299"/>
                  </a:lnTo>
                  <a:lnTo>
                    <a:pt x="1124" y="274"/>
                  </a:lnTo>
                  <a:lnTo>
                    <a:pt x="1066" y="255"/>
                  </a:lnTo>
                  <a:lnTo>
                    <a:pt x="1008" y="241"/>
                  </a:lnTo>
                  <a:lnTo>
                    <a:pt x="946" y="232"/>
                  </a:lnTo>
                  <a:lnTo>
                    <a:pt x="884" y="229"/>
                  </a:lnTo>
                  <a:close/>
                  <a:moveTo>
                    <a:pt x="884" y="0"/>
                  </a:moveTo>
                  <a:lnTo>
                    <a:pt x="956" y="3"/>
                  </a:lnTo>
                  <a:lnTo>
                    <a:pt x="1028" y="12"/>
                  </a:lnTo>
                  <a:lnTo>
                    <a:pt x="1096" y="25"/>
                  </a:lnTo>
                  <a:lnTo>
                    <a:pt x="1164" y="45"/>
                  </a:lnTo>
                  <a:lnTo>
                    <a:pt x="1228" y="69"/>
                  </a:lnTo>
                  <a:lnTo>
                    <a:pt x="1291" y="98"/>
                  </a:lnTo>
                  <a:lnTo>
                    <a:pt x="1350" y="131"/>
                  </a:lnTo>
                  <a:lnTo>
                    <a:pt x="1407" y="169"/>
                  </a:lnTo>
                  <a:lnTo>
                    <a:pt x="1460" y="210"/>
                  </a:lnTo>
                  <a:lnTo>
                    <a:pt x="1509" y="256"/>
                  </a:lnTo>
                  <a:lnTo>
                    <a:pt x="1556" y="305"/>
                  </a:lnTo>
                  <a:lnTo>
                    <a:pt x="1598" y="358"/>
                  </a:lnTo>
                  <a:lnTo>
                    <a:pt x="1636" y="414"/>
                  </a:lnTo>
                  <a:lnTo>
                    <a:pt x="1670" y="473"/>
                  </a:lnTo>
                  <a:lnTo>
                    <a:pt x="1699" y="535"/>
                  </a:lnTo>
                  <a:lnTo>
                    <a:pt x="1724" y="599"/>
                  </a:lnTo>
                  <a:lnTo>
                    <a:pt x="1743" y="666"/>
                  </a:lnTo>
                  <a:lnTo>
                    <a:pt x="1757" y="734"/>
                  </a:lnTo>
                  <a:lnTo>
                    <a:pt x="1766" y="805"/>
                  </a:lnTo>
                  <a:lnTo>
                    <a:pt x="1768" y="877"/>
                  </a:lnTo>
                  <a:lnTo>
                    <a:pt x="1766" y="949"/>
                  </a:lnTo>
                  <a:lnTo>
                    <a:pt x="1757" y="1019"/>
                  </a:lnTo>
                  <a:lnTo>
                    <a:pt x="1743" y="1088"/>
                  </a:lnTo>
                  <a:lnTo>
                    <a:pt x="1724" y="1154"/>
                  </a:lnTo>
                  <a:lnTo>
                    <a:pt x="1699" y="1218"/>
                  </a:lnTo>
                  <a:lnTo>
                    <a:pt x="1670" y="1280"/>
                  </a:lnTo>
                  <a:lnTo>
                    <a:pt x="1636" y="1339"/>
                  </a:lnTo>
                  <a:lnTo>
                    <a:pt x="1598" y="1395"/>
                  </a:lnTo>
                  <a:lnTo>
                    <a:pt x="1556" y="1448"/>
                  </a:lnTo>
                  <a:lnTo>
                    <a:pt x="1509" y="1497"/>
                  </a:lnTo>
                  <a:lnTo>
                    <a:pt x="1460" y="1543"/>
                  </a:lnTo>
                  <a:lnTo>
                    <a:pt x="1407" y="1586"/>
                  </a:lnTo>
                  <a:lnTo>
                    <a:pt x="1350" y="1624"/>
                  </a:lnTo>
                  <a:lnTo>
                    <a:pt x="1291" y="1658"/>
                  </a:lnTo>
                  <a:lnTo>
                    <a:pt x="1228" y="1687"/>
                  </a:lnTo>
                  <a:lnTo>
                    <a:pt x="1164" y="1711"/>
                  </a:lnTo>
                  <a:lnTo>
                    <a:pt x="1096" y="1730"/>
                  </a:lnTo>
                  <a:lnTo>
                    <a:pt x="1028" y="1744"/>
                  </a:lnTo>
                  <a:lnTo>
                    <a:pt x="956" y="1753"/>
                  </a:lnTo>
                  <a:lnTo>
                    <a:pt x="884" y="1756"/>
                  </a:lnTo>
                  <a:lnTo>
                    <a:pt x="811" y="1753"/>
                  </a:lnTo>
                  <a:lnTo>
                    <a:pt x="741" y="1744"/>
                  </a:lnTo>
                  <a:lnTo>
                    <a:pt x="671" y="1730"/>
                  </a:lnTo>
                  <a:lnTo>
                    <a:pt x="605" y="1711"/>
                  </a:lnTo>
                  <a:lnTo>
                    <a:pt x="539" y="1686"/>
                  </a:lnTo>
                  <a:lnTo>
                    <a:pt x="478" y="1657"/>
                  </a:lnTo>
                  <a:lnTo>
                    <a:pt x="419" y="1624"/>
                  </a:lnTo>
                  <a:lnTo>
                    <a:pt x="362" y="1585"/>
                  </a:lnTo>
                  <a:lnTo>
                    <a:pt x="309" y="1542"/>
                  </a:lnTo>
                  <a:lnTo>
                    <a:pt x="258" y="1496"/>
                  </a:lnTo>
                  <a:lnTo>
                    <a:pt x="212" y="1447"/>
                  </a:lnTo>
                  <a:lnTo>
                    <a:pt x="170" y="1394"/>
                  </a:lnTo>
                  <a:lnTo>
                    <a:pt x="132" y="1338"/>
                  </a:lnTo>
                  <a:lnTo>
                    <a:pt x="98" y="1279"/>
                  </a:lnTo>
                  <a:lnTo>
                    <a:pt x="69" y="1217"/>
                  </a:lnTo>
                  <a:lnTo>
                    <a:pt x="45" y="1153"/>
                  </a:lnTo>
                  <a:lnTo>
                    <a:pt x="26" y="1087"/>
                  </a:lnTo>
                  <a:lnTo>
                    <a:pt x="11" y="1018"/>
                  </a:lnTo>
                  <a:lnTo>
                    <a:pt x="3" y="948"/>
                  </a:lnTo>
                  <a:lnTo>
                    <a:pt x="0" y="877"/>
                  </a:lnTo>
                  <a:lnTo>
                    <a:pt x="3" y="805"/>
                  </a:lnTo>
                  <a:lnTo>
                    <a:pt x="11" y="735"/>
                  </a:lnTo>
                  <a:lnTo>
                    <a:pt x="26" y="667"/>
                  </a:lnTo>
                  <a:lnTo>
                    <a:pt x="45" y="600"/>
                  </a:lnTo>
                  <a:lnTo>
                    <a:pt x="69" y="536"/>
                  </a:lnTo>
                  <a:lnTo>
                    <a:pt x="98" y="474"/>
                  </a:lnTo>
                  <a:lnTo>
                    <a:pt x="132" y="415"/>
                  </a:lnTo>
                  <a:lnTo>
                    <a:pt x="170" y="359"/>
                  </a:lnTo>
                  <a:lnTo>
                    <a:pt x="212" y="306"/>
                  </a:lnTo>
                  <a:lnTo>
                    <a:pt x="258" y="257"/>
                  </a:lnTo>
                  <a:lnTo>
                    <a:pt x="309" y="211"/>
                  </a:lnTo>
                  <a:lnTo>
                    <a:pt x="362" y="169"/>
                  </a:lnTo>
                  <a:lnTo>
                    <a:pt x="419" y="132"/>
                  </a:lnTo>
                  <a:lnTo>
                    <a:pt x="478" y="98"/>
                  </a:lnTo>
                  <a:lnTo>
                    <a:pt x="539" y="69"/>
                  </a:lnTo>
                  <a:lnTo>
                    <a:pt x="605" y="45"/>
                  </a:lnTo>
                  <a:lnTo>
                    <a:pt x="671" y="26"/>
                  </a:lnTo>
                  <a:lnTo>
                    <a:pt x="741" y="12"/>
                  </a:lnTo>
                  <a:lnTo>
                    <a:pt x="811" y="3"/>
                  </a:lnTo>
                  <a:lnTo>
                    <a:pt x="8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7"/>
            <p:cNvSpPr>
              <a:spLocks noEditPoints="1"/>
            </p:cNvSpPr>
            <p:nvPr/>
          </p:nvSpPr>
          <p:spPr bwMode="auto">
            <a:xfrm>
              <a:off x="415925" y="3470275"/>
              <a:ext cx="436563" cy="160338"/>
            </a:xfrm>
            <a:custGeom>
              <a:avLst/>
              <a:gdLst>
                <a:gd name="T0" fmla="*/ 1036 w 3305"/>
                <a:gd name="T1" fmla="*/ 235 h 1219"/>
                <a:gd name="T2" fmla="*/ 894 w 3305"/>
                <a:gd name="T3" fmla="*/ 259 h 1219"/>
                <a:gd name="T4" fmla="*/ 763 w 3305"/>
                <a:gd name="T5" fmla="*/ 304 h 1219"/>
                <a:gd name="T6" fmla="*/ 640 w 3305"/>
                <a:gd name="T7" fmla="*/ 368 h 1219"/>
                <a:gd name="T8" fmla="*/ 530 w 3305"/>
                <a:gd name="T9" fmla="*/ 451 h 1219"/>
                <a:gd name="T10" fmla="*/ 435 w 3305"/>
                <a:gd name="T11" fmla="*/ 549 h 1219"/>
                <a:gd name="T12" fmla="*/ 356 w 3305"/>
                <a:gd name="T13" fmla="*/ 660 h 1219"/>
                <a:gd name="T14" fmla="*/ 295 w 3305"/>
                <a:gd name="T15" fmla="*/ 785 h 1219"/>
                <a:gd name="T16" fmla="*/ 254 w 3305"/>
                <a:gd name="T17" fmla="*/ 918 h 1219"/>
                <a:gd name="T18" fmla="*/ 3063 w 3305"/>
                <a:gd name="T19" fmla="*/ 987 h 1219"/>
                <a:gd name="T20" fmla="*/ 3033 w 3305"/>
                <a:gd name="T21" fmla="*/ 849 h 1219"/>
                <a:gd name="T22" fmla="*/ 2983 w 3305"/>
                <a:gd name="T23" fmla="*/ 720 h 1219"/>
                <a:gd name="T24" fmla="*/ 2912 w 3305"/>
                <a:gd name="T25" fmla="*/ 602 h 1219"/>
                <a:gd name="T26" fmla="*/ 2824 w 3305"/>
                <a:gd name="T27" fmla="*/ 497 h 1219"/>
                <a:gd name="T28" fmla="*/ 2722 w 3305"/>
                <a:gd name="T29" fmla="*/ 406 h 1219"/>
                <a:gd name="T30" fmla="*/ 2606 w 3305"/>
                <a:gd name="T31" fmla="*/ 333 h 1219"/>
                <a:gd name="T32" fmla="*/ 2478 w 3305"/>
                <a:gd name="T33" fmla="*/ 278 h 1219"/>
                <a:gd name="T34" fmla="*/ 2340 w 3305"/>
                <a:gd name="T35" fmla="*/ 244 h 1219"/>
                <a:gd name="T36" fmla="*/ 2195 w 3305"/>
                <a:gd name="T37" fmla="*/ 232 h 1219"/>
                <a:gd name="T38" fmla="*/ 1110 w 3305"/>
                <a:gd name="T39" fmla="*/ 0 h 1219"/>
                <a:gd name="T40" fmla="*/ 2278 w 3305"/>
                <a:gd name="T41" fmla="*/ 3 h 1219"/>
                <a:gd name="T42" fmla="*/ 2439 w 3305"/>
                <a:gd name="T43" fmla="*/ 27 h 1219"/>
                <a:gd name="T44" fmla="*/ 2591 w 3305"/>
                <a:gd name="T45" fmla="*/ 73 h 1219"/>
                <a:gd name="T46" fmla="*/ 2733 w 3305"/>
                <a:gd name="T47" fmla="*/ 139 h 1219"/>
                <a:gd name="T48" fmla="*/ 2864 w 3305"/>
                <a:gd name="T49" fmla="*/ 223 h 1219"/>
                <a:gd name="T50" fmla="*/ 2981 w 3305"/>
                <a:gd name="T51" fmla="*/ 324 h 1219"/>
                <a:gd name="T52" fmla="*/ 3081 w 3305"/>
                <a:gd name="T53" fmla="*/ 440 h 1219"/>
                <a:gd name="T54" fmla="*/ 3167 w 3305"/>
                <a:gd name="T55" fmla="*/ 570 h 1219"/>
                <a:gd name="T56" fmla="*/ 3232 w 3305"/>
                <a:gd name="T57" fmla="*/ 710 h 1219"/>
                <a:gd name="T58" fmla="*/ 3279 w 3305"/>
                <a:gd name="T59" fmla="*/ 862 h 1219"/>
                <a:gd name="T60" fmla="*/ 3302 w 3305"/>
                <a:gd name="T61" fmla="*/ 1021 h 1219"/>
                <a:gd name="T62" fmla="*/ 3302 w 3305"/>
                <a:gd name="T63" fmla="*/ 1130 h 1219"/>
                <a:gd name="T64" fmla="*/ 3280 w 3305"/>
                <a:gd name="T65" fmla="*/ 1176 h 1219"/>
                <a:gd name="T66" fmla="*/ 3240 w 3305"/>
                <a:gd name="T67" fmla="*/ 1207 h 1219"/>
                <a:gd name="T68" fmla="*/ 3188 w 3305"/>
                <a:gd name="T69" fmla="*/ 1219 h 1219"/>
                <a:gd name="T70" fmla="*/ 90 w 3305"/>
                <a:gd name="T71" fmla="*/ 1216 h 1219"/>
                <a:gd name="T72" fmla="*/ 43 w 3305"/>
                <a:gd name="T73" fmla="*/ 1194 h 1219"/>
                <a:gd name="T74" fmla="*/ 12 w 3305"/>
                <a:gd name="T75" fmla="*/ 1154 h 1219"/>
                <a:gd name="T76" fmla="*/ 0 w 3305"/>
                <a:gd name="T77" fmla="*/ 1103 h 1219"/>
                <a:gd name="T78" fmla="*/ 12 w 3305"/>
                <a:gd name="T79" fmla="*/ 940 h 1219"/>
                <a:gd name="T80" fmla="*/ 47 w 3305"/>
                <a:gd name="T81" fmla="*/ 785 h 1219"/>
                <a:gd name="T82" fmla="*/ 104 w 3305"/>
                <a:gd name="T83" fmla="*/ 638 h 1219"/>
                <a:gd name="T84" fmla="*/ 179 w 3305"/>
                <a:gd name="T85" fmla="*/ 502 h 1219"/>
                <a:gd name="T86" fmla="*/ 273 w 3305"/>
                <a:gd name="T87" fmla="*/ 379 h 1219"/>
                <a:gd name="T88" fmla="*/ 383 w 3305"/>
                <a:gd name="T89" fmla="*/ 271 h 1219"/>
                <a:gd name="T90" fmla="*/ 507 w 3305"/>
                <a:gd name="T91" fmla="*/ 178 h 1219"/>
                <a:gd name="T92" fmla="*/ 643 w 3305"/>
                <a:gd name="T93" fmla="*/ 103 h 1219"/>
                <a:gd name="T94" fmla="*/ 790 w 3305"/>
                <a:gd name="T95" fmla="*/ 47 h 1219"/>
                <a:gd name="T96" fmla="*/ 946 w 3305"/>
                <a:gd name="T97" fmla="*/ 12 h 1219"/>
                <a:gd name="T98" fmla="*/ 1110 w 3305"/>
                <a:gd name="T99" fmla="*/ 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05" h="1219">
                  <a:moveTo>
                    <a:pt x="1110" y="232"/>
                  </a:moveTo>
                  <a:lnTo>
                    <a:pt x="1036" y="235"/>
                  </a:lnTo>
                  <a:lnTo>
                    <a:pt x="965" y="244"/>
                  </a:lnTo>
                  <a:lnTo>
                    <a:pt x="894" y="259"/>
                  </a:lnTo>
                  <a:lnTo>
                    <a:pt x="827" y="278"/>
                  </a:lnTo>
                  <a:lnTo>
                    <a:pt x="763" y="304"/>
                  </a:lnTo>
                  <a:lnTo>
                    <a:pt x="700" y="334"/>
                  </a:lnTo>
                  <a:lnTo>
                    <a:pt x="640" y="368"/>
                  </a:lnTo>
                  <a:lnTo>
                    <a:pt x="583" y="407"/>
                  </a:lnTo>
                  <a:lnTo>
                    <a:pt x="530" y="451"/>
                  </a:lnTo>
                  <a:lnTo>
                    <a:pt x="480" y="498"/>
                  </a:lnTo>
                  <a:lnTo>
                    <a:pt x="435" y="549"/>
                  </a:lnTo>
                  <a:lnTo>
                    <a:pt x="393" y="603"/>
                  </a:lnTo>
                  <a:lnTo>
                    <a:pt x="356" y="660"/>
                  </a:lnTo>
                  <a:lnTo>
                    <a:pt x="322" y="721"/>
                  </a:lnTo>
                  <a:lnTo>
                    <a:pt x="295" y="785"/>
                  </a:lnTo>
                  <a:lnTo>
                    <a:pt x="272" y="850"/>
                  </a:lnTo>
                  <a:lnTo>
                    <a:pt x="254" y="918"/>
                  </a:lnTo>
                  <a:lnTo>
                    <a:pt x="242" y="987"/>
                  </a:lnTo>
                  <a:lnTo>
                    <a:pt x="3063" y="987"/>
                  </a:lnTo>
                  <a:lnTo>
                    <a:pt x="3051" y="917"/>
                  </a:lnTo>
                  <a:lnTo>
                    <a:pt x="3033" y="849"/>
                  </a:lnTo>
                  <a:lnTo>
                    <a:pt x="3011" y="784"/>
                  </a:lnTo>
                  <a:lnTo>
                    <a:pt x="2983" y="720"/>
                  </a:lnTo>
                  <a:lnTo>
                    <a:pt x="2949" y="659"/>
                  </a:lnTo>
                  <a:lnTo>
                    <a:pt x="2912" y="602"/>
                  </a:lnTo>
                  <a:lnTo>
                    <a:pt x="2871" y="547"/>
                  </a:lnTo>
                  <a:lnTo>
                    <a:pt x="2824" y="497"/>
                  </a:lnTo>
                  <a:lnTo>
                    <a:pt x="2775" y="450"/>
                  </a:lnTo>
                  <a:lnTo>
                    <a:pt x="2722" y="406"/>
                  </a:lnTo>
                  <a:lnTo>
                    <a:pt x="2665" y="368"/>
                  </a:lnTo>
                  <a:lnTo>
                    <a:pt x="2606" y="333"/>
                  </a:lnTo>
                  <a:lnTo>
                    <a:pt x="2543" y="303"/>
                  </a:lnTo>
                  <a:lnTo>
                    <a:pt x="2478" y="278"/>
                  </a:lnTo>
                  <a:lnTo>
                    <a:pt x="2410" y="258"/>
                  </a:lnTo>
                  <a:lnTo>
                    <a:pt x="2340" y="244"/>
                  </a:lnTo>
                  <a:lnTo>
                    <a:pt x="2268" y="235"/>
                  </a:lnTo>
                  <a:lnTo>
                    <a:pt x="2195" y="232"/>
                  </a:lnTo>
                  <a:lnTo>
                    <a:pt x="1110" y="232"/>
                  </a:lnTo>
                  <a:close/>
                  <a:moveTo>
                    <a:pt x="1110" y="0"/>
                  </a:moveTo>
                  <a:lnTo>
                    <a:pt x="2195" y="0"/>
                  </a:lnTo>
                  <a:lnTo>
                    <a:pt x="2278" y="3"/>
                  </a:lnTo>
                  <a:lnTo>
                    <a:pt x="2359" y="12"/>
                  </a:lnTo>
                  <a:lnTo>
                    <a:pt x="2439" y="27"/>
                  </a:lnTo>
                  <a:lnTo>
                    <a:pt x="2516" y="47"/>
                  </a:lnTo>
                  <a:lnTo>
                    <a:pt x="2591" y="73"/>
                  </a:lnTo>
                  <a:lnTo>
                    <a:pt x="2663" y="103"/>
                  </a:lnTo>
                  <a:lnTo>
                    <a:pt x="2733" y="139"/>
                  </a:lnTo>
                  <a:lnTo>
                    <a:pt x="2799" y="178"/>
                  </a:lnTo>
                  <a:lnTo>
                    <a:pt x="2864" y="223"/>
                  </a:lnTo>
                  <a:lnTo>
                    <a:pt x="2923" y="271"/>
                  </a:lnTo>
                  <a:lnTo>
                    <a:pt x="2981" y="324"/>
                  </a:lnTo>
                  <a:lnTo>
                    <a:pt x="3033" y="380"/>
                  </a:lnTo>
                  <a:lnTo>
                    <a:pt x="3081" y="440"/>
                  </a:lnTo>
                  <a:lnTo>
                    <a:pt x="3127" y="503"/>
                  </a:lnTo>
                  <a:lnTo>
                    <a:pt x="3167" y="570"/>
                  </a:lnTo>
                  <a:lnTo>
                    <a:pt x="3202" y="639"/>
                  </a:lnTo>
                  <a:lnTo>
                    <a:pt x="3232" y="710"/>
                  </a:lnTo>
                  <a:lnTo>
                    <a:pt x="3259" y="786"/>
                  </a:lnTo>
                  <a:lnTo>
                    <a:pt x="3279" y="862"/>
                  </a:lnTo>
                  <a:lnTo>
                    <a:pt x="3293" y="941"/>
                  </a:lnTo>
                  <a:lnTo>
                    <a:pt x="3302" y="1021"/>
                  </a:lnTo>
                  <a:lnTo>
                    <a:pt x="3305" y="1103"/>
                  </a:lnTo>
                  <a:lnTo>
                    <a:pt x="3302" y="1130"/>
                  </a:lnTo>
                  <a:lnTo>
                    <a:pt x="3294" y="1154"/>
                  </a:lnTo>
                  <a:lnTo>
                    <a:pt x="3280" y="1176"/>
                  </a:lnTo>
                  <a:lnTo>
                    <a:pt x="3262" y="1194"/>
                  </a:lnTo>
                  <a:lnTo>
                    <a:pt x="3240" y="1207"/>
                  </a:lnTo>
                  <a:lnTo>
                    <a:pt x="3215" y="1216"/>
                  </a:lnTo>
                  <a:lnTo>
                    <a:pt x="3188" y="1219"/>
                  </a:lnTo>
                  <a:lnTo>
                    <a:pt x="117" y="1219"/>
                  </a:lnTo>
                  <a:lnTo>
                    <a:pt x="90" y="1216"/>
                  </a:lnTo>
                  <a:lnTo>
                    <a:pt x="65" y="1207"/>
                  </a:lnTo>
                  <a:lnTo>
                    <a:pt x="43" y="1194"/>
                  </a:lnTo>
                  <a:lnTo>
                    <a:pt x="25" y="1176"/>
                  </a:lnTo>
                  <a:lnTo>
                    <a:pt x="12" y="1154"/>
                  </a:lnTo>
                  <a:lnTo>
                    <a:pt x="3" y="1130"/>
                  </a:lnTo>
                  <a:lnTo>
                    <a:pt x="0" y="1103"/>
                  </a:lnTo>
                  <a:lnTo>
                    <a:pt x="3" y="1021"/>
                  </a:lnTo>
                  <a:lnTo>
                    <a:pt x="12" y="940"/>
                  </a:lnTo>
                  <a:lnTo>
                    <a:pt x="27" y="861"/>
                  </a:lnTo>
                  <a:lnTo>
                    <a:pt x="47" y="785"/>
                  </a:lnTo>
                  <a:lnTo>
                    <a:pt x="73" y="709"/>
                  </a:lnTo>
                  <a:lnTo>
                    <a:pt x="104" y="638"/>
                  </a:lnTo>
                  <a:lnTo>
                    <a:pt x="139" y="568"/>
                  </a:lnTo>
                  <a:lnTo>
                    <a:pt x="179" y="502"/>
                  </a:lnTo>
                  <a:lnTo>
                    <a:pt x="224" y="439"/>
                  </a:lnTo>
                  <a:lnTo>
                    <a:pt x="273" y="379"/>
                  </a:lnTo>
                  <a:lnTo>
                    <a:pt x="326" y="323"/>
                  </a:lnTo>
                  <a:lnTo>
                    <a:pt x="383" y="271"/>
                  </a:lnTo>
                  <a:lnTo>
                    <a:pt x="443" y="222"/>
                  </a:lnTo>
                  <a:lnTo>
                    <a:pt x="507" y="178"/>
                  </a:lnTo>
                  <a:lnTo>
                    <a:pt x="573" y="138"/>
                  </a:lnTo>
                  <a:lnTo>
                    <a:pt x="643" y="103"/>
                  </a:lnTo>
                  <a:lnTo>
                    <a:pt x="715" y="72"/>
                  </a:lnTo>
                  <a:lnTo>
                    <a:pt x="790" y="47"/>
                  </a:lnTo>
                  <a:lnTo>
                    <a:pt x="867" y="27"/>
                  </a:lnTo>
                  <a:lnTo>
                    <a:pt x="946" y="12"/>
                  </a:lnTo>
                  <a:lnTo>
                    <a:pt x="1027" y="3"/>
                  </a:lnTo>
                  <a:lnTo>
                    <a:pt x="11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53000" y="3166772"/>
            <a:ext cx="471778" cy="471778"/>
            <a:chOff x="-1238250" y="2566988"/>
            <a:chExt cx="1381125" cy="1381125"/>
          </a:xfrm>
          <a:solidFill>
            <a:schemeClr val="bg1"/>
          </a:solidFill>
        </p:grpSpPr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-1238250" y="2566988"/>
              <a:ext cx="1381125" cy="1381125"/>
            </a:xfrm>
            <a:custGeom>
              <a:avLst/>
              <a:gdLst>
                <a:gd name="T0" fmla="*/ 1520 w 3480"/>
                <a:gd name="T1" fmla="*/ 434 h 3480"/>
                <a:gd name="T2" fmla="*/ 1188 w 3480"/>
                <a:gd name="T3" fmla="*/ 611 h 3480"/>
                <a:gd name="T4" fmla="*/ 919 w 3480"/>
                <a:gd name="T5" fmla="*/ 632 h 3480"/>
                <a:gd name="T6" fmla="*/ 509 w 3480"/>
                <a:gd name="T7" fmla="*/ 752 h 3480"/>
                <a:gd name="T8" fmla="*/ 668 w 3480"/>
                <a:gd name="T9" fmla="*/ 1063 h 3480"/>
                <a:gd name="T10" fmla="*/ 502 w 3480"/>
                <a:gd name="T11" fmla="*/ 1461 h 3480"/>
                <a:gd name="T12" fmla="*/ 171 w 3480"/>
                <a:gd name="T13" fmla="*/ 1568 h 3480"/>
                <a:gd name="T14" fmla="*/ 375 w 3480"/>
                <a:gd name="T15" fmla="*/ 1942 h 3480"/>
                <a:gd name="T16" fmla="*/ 552 w 3480"/>
                <a:gd name="T17" fmla="*/ 2149 h 3480"/>
                <a:gd name="T18" fmla="*/ 661 w 3480"/>
                <a:gd name="T19" fmla="*/ 2507 h 3480"/>
                <a:gd name="T20" fmla="*/ 735 w 3480"/>
                <a:gd name="T21" fmla="*/ 2965 h 3480"/>
                <a:gd name="T22" fmla="*/ 1001 w 3480"/>
                <a:gd name="T23" fmla="*/ 2812 h 3480"/>
                <a:gd name="T24" fmla="*/ 1405 w 3480"/>
                <a:gd name="T25" fmla="*/ 2952 h 3480"/>
                <a:gd name="T26" fmla="*/ 1550 w 3480"/>
                <a:gd name="T27" fmla="*/ 3204 h 3480"/>
                <a:gd name="T28" fmla="*/ 1915 w 3480"/>
                <a:gd name="T29" fmla="*/ 3301 h 3480"/>
                <a:gd name="T30" fmla="*/ 2046 w 3480"/>
                <a:gd name="T31" fmla="*/ 2962 h 3480"/>
                <a:gd name="T32" fmla="*/ 2448 w 3480"/>
                <a:gd name="T33" fmla="*/ 2810 h 3480"/>
                <a:gd name="T34" fmla="*/ 2738 w 3480"/>
                <a:gd name="T35" fmla="*/ 2971 h 3480"/>
                <a:gd name="T36" fmla="*/ 2831 w 3480"/>
                <a:gd name="T37" fmla="*/ 2535 h 3480"/>
                <a:gd name="T38" fmla="*/ 2901 w 3480"/>
                <a:gd name="T39" fmla="*/ 2221 h 3480"/>
                <a:gd name="T40" fmla="*/ 3074 w 3480"/>
                <a:gd name="T41" fmla="*/ 1950 h 3480"/>
                <a:gd name="T42" fmla="*/ 3315 w 3480"/>
                <a:gd name="T43" fmla="*/ 1575 h 3480"/>
                <a:gd name="T44" fmla="*/ 2997 w 3480"/>
                <a:gd name="T45" fmla="*/ 1484 h 3480"/>
                <a:gd name="T46" fmla="*/ 2821 w 3480"/>
                <a:gd name="T47" fmla="*/ 1091 h 3480"/>
                <a:gd name="T48" fmla="*/ 2967 w 3480"/>
                <a:gd name="T49" fmla="*/ 760 h 3480"/>
                <a:gd name="T50" fmla="*/ 2641 w 3480"/>
                <a:gd name="T51" fmla="*/ 572 h 3480"/>
                <a:gd name="T52" fmla="*/ 2360 w 3480"/>
                <a:gd name="T53" fmla="*/ 646 h 3480"/>
                <a:gd name="T54" fmla="*/ 1976 w 3480"/>
                <a:gd name="T55" fmla="*/ 461 h 3480"/>
                <a:gd name="T56" fmla="*/ 1896 w 3480"/>
                <a:gd name="T57" fmla="*/ 162 h 3480"/>
                <a:gd name="T58" fmla="*/ 2036 w 3480"/>
                <a:gd name="T59" fmla="*/ 67 h 3480"/>
                <a:gd name="T60" fmla="*/ 2110 w 3480"/>
                <a:gd name="T61" fmla="*/ 367 h 3480"/>
                <a:gd name="T62" fmla="*/ 2455 w 3480"/>
                <a:gd name="T63" fmla="*/ 507 h 3480"/>
                <a:gd name="T64" fmla="*/ 2759 w 3480"/>
                <a:gd name="T65" fmla="*/ 349 h 3480"/>
                <a:gd name="T66" fmla="*/ 3125 w 3480"/>
                <a:gd name="T67" fmla="*/ 693 h 3480"/>
                <a:gd name="T68" fmla="*/ 2977 w 3480"/>
                <a:gd name="T69" fmla="*/ 1018 h 3480"/>
                <a:gd name="T70" fmla="*/ 3110 w 3480"/>
                <a:gd name="T71" fmla="*/ 1367 h 3480"/>
                <a:gd name="T72" fmla="*/ 3386 w 3480"/>
                <a:gd name="T73" fmla="*/ 1425 h 3480"/>
                <a:gd name="T74" fmla="*/ 3477 w 3480"/>
                <a:gd name="T75" fmla="*/ 1929 h 3480"/>
                <a:gd name="T76" fmla="*/ 3226 w 3480"/>
                <a:gd name="T77" fmla="*/ 2090 h 3480"/>
                <a:gd name="T78" fmla="*/ 3052 w 3480"/>
                <a:gd name="T79" fmla="*/ 2283 h 3480"/>
                <a:gd name="T80" fmla="*/ 3114 w 3480"/>
                <a:gd name="T81" fmla="*/ 2648 h 3480"/>
                <a:gd name="T82" fmla="*/ 3080 w 3480"/>
                <a:gd name="T83" fmla="*/ 2860 h 3480"/>
                <a:gd name="T84" fmla="*/ 2674 w 3480"/>
                <a:gd name="T85" fmla="*/ 3125 h 3480"/>
                <a:gd name="T86" fmla="*/ 2363 w 3480"/>
                <a:gd name="T87" fmla="*/ 3016 h 3480"/>
                <a:gd name="T88" fmla="*/ 2104 w 3480"/>
                <a:gd name="T89" fmla="*/ 3126 h 3480"/>
                <a:gd name="T90" fmla="*/ 1959 w 3480"/>
                <a:gd name="T91" fmla="*/ 3468 h 3480"/>
                <a:gd name="T92" fmla="*/ 1444 w 3480"/>
                <a:gd name="T93" fmla="*/ 3413 h 3480"/>
                <a:gd name="T94" fmla="*/ 1370 w 3480"/>
                <a:gd name="T95" fmla="*/ 3113 h 3480"/>
                <a:gd name="T96" fmla="*/ 1025 w 3480"/>
                <a:gd name="T97" fmla="*/ 2973 h 3480"/>
                <a:gd name="T98" fmla="*/ 721 w 3480"/>
                <a:gd name="T99" fmla="*/ 3131 h 3480"/>
                <a:gd name="T100" fmla="*/ 355 w 3480"/>
                <a:gd name="T101" fmla="*/ 2787 h 3480"/>
                <a:gd name="T102" fmla="*/ 503 w 3480"/>
                <a:gd name="T103" fmla="*/ 2462 h 3480"/>
                <a:gd name="T104" fmla="*/ 370 w 3480"/>
                <a:gd name="T105" fmla="*/ 2113 h 3480"/>
                <a:gd name="T106" fmla="*/ 94 w 3480"/>
                <a:gd name="T107" fmla="*/ 2055 h 3480"/>
                <a:gd name="T108" fmla="*/ 3 w 3480"/>
                <a:gd name="T109" fmla="*/ 1551 h 3480"/>
                <a:gd name="T110" fmla="*/ 254 w 3480"/>
                <a:gd name="T111" fmla="*/ 1390 h 3480"/>
                <a:gd name="T112" fmla="*/ 428 w 3480"/>
                <a:gd name="T113" fmla="*/ 1197 h 3480"/>
                <a:gd name="T114" fmla="*/ 366 w 3480"/>
                <a:gd name="T115" fmla="*/ 832 h 3480"/>
                <a:gd name="T116" fmla="*/ 400 w 3480"/>
                <a:gd name="T117" fmla="*/ 620 h 3480"/>
                <a:gd name="T118" fmla="*/ 806 w 3480"/>
                <a:gd name="T119" fmla="*/ 355 h 3480"/>
                <a:gd name="T120" fmla="*/ 1117 w 3480"/>
                <a:gd name="T121" fmla="*/ 464 h 3480"/>
                <a:gd name="T122" fmla="*/ 1376 w 3480"/>
                <a:gd name="T123" fmla="*/ 354 h 3480"/>
                <a:gd name="T124" fmla="*/ 1521 w 3480"/>
                <a:gd name="T125" fmla="*/ 12 h 3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0" h="3480">
                  <a:moveTo>
                    <a:pt x="1584" y="162"/>
                  </a:moveTo>
                  <a:lnTo>
                    <a:pt x="1575" y="165"/>
                  </a:lnTo>
                  <a:lnTo>
                    <a:pt x="1568" y="171"/>
                  </a:lnTo>
                  <a:lnTo>
                    <a:pt x="1565" y="179"/>
                  </a:lnTo>
                  <a:lnTo>
                    <a:pt x="1550" y="277"/>
                  </a:lnTo>
                  <a:lnTo>
                    <a:pt x="1538" y="375"/>
                  </a:lnTo>
                  <a:lnTo>
                    <a:pt x="1530" y="406"/>
                  </a:lnTo>
                  <a:lnTo>
                    <a:pt x="1520" y="434"/>
                  </a:lnTo>
                  <a:lnTo>
                    <a:pt x="1504" y="461"/>
                  </a:lnTo>
                  <a:lnTo>
                    <a:pt x="1484" y="483"/>
                  </a:lnTo>
                  <a:lnTo>
                    <a:pt x="1461" y="502"/>
                  </a:lnTo>
                  <a:lnTo>
                    <a:pt x="1434" y="518"/>
                  </a:lnTo>
                  <a:lnTo>
                    <a:pt x="1405" y="528"/>
                  </a:lnTo>
                  <a:lnTo>
                    <a:pt x="1331" y="552"/>
                  </a:lnTo>
                  <a:lnTo>
                    <a:pt x="1259" y="579"/>
                  </a:lnTo>
                  <a:lnTo>
                    <a:pt x="1188" y="611"/>
                  </a:lnTo>
                  <a:lnTo>
                    <a:pt x="1120" y="646"/>
                  </a:lnTo>
                  <a:lnTo>
                    <a:pt x="1091" y="659"/>
                  </a:lnTo>
                  <a:lnTo>
                    <a:pt x="1063" y="668"/>
                  </a:lnTo>
                  <a:lnTo>
                    <a:pt x="1032" y="670"/>
                  </a:lnTo>
                  <a:lnTo>
                    <a:pt x="1003" y="668"/>
                  </a:lnTo>
                  <a:lnTo>
                    <a:pt x="973" y="661"/>
                  </a:lnTo>
                  <a:lnTo>
                    <a:pt x="945" y="649"/>
                  </a:lnTo>
                  <a:lnTo>
                    <a:pt x="919" y="632"/>
                  </a:lnTo>
                  <a:lnTo>
                    <a:pt x="839" y="572"/>
                  </a:lnTo>
                  <a:lnTo>
                    <a:pt x="760" y="513"/>
                  </a:lnTo>
                  <a:lnTo>
                    <a:pt x="752" y="509"/>
                  </a:lnTo>
                  <a:lnTo>
                    <a:pt x="742" y="509"/>
                  </a:lnTo>
                  <a:lnTo>
                    <a:pt x="735" y="515"/>
                  </a:lnTo>
                  <a:lnTo>
                    <a:pt x="515" y="735"/>
                  </a:lnTo>
                  <a:lnTo>
                    <a:pt x="509" y="742"/>
                  </a:lnTo>
                  <a:lnTo>
                    <a:pt x="509" y="752"/>
                  </a:lnTo>
                  <a:lnTo>
                    <a:pt x="513" y="760"/>
                  </a:lnTo>
                  <a:lnTo>
                    <a:pt x="572" y="839"/>
                  </a:lnTo>
                  <a:lnTo>
                    <a:pt x="632" y="919"/>
                  </a:lnTo>
                  <a:lnTo>
                    <a:pt x="649" y="945"/>
                  </a:lnTo>
                  <a:lnTo>
                    <a:pt x="661" y="973"/>
                  </a:lnTo>
                  <a:lnTo>
                    <a:pt x="668" y="1003"/>
                  </a:lnTo>
                  <a:lnTo>
                    <a:pt x="670" y="1032"/>
                  </a:lnTo>
                  <a:lnTo>
                    <a:pt x="668" y="1063"/>
                  </a:lnTo>
                  <a:lnTo>
                    <a:pt x="659" y="1091"/>
                  </a:lnTo>
                  <a:lnTo>
                    <a:pt x="646" y="1120"/>
                  </a:lnTo>
                  <a:lnTo>
                    <a:pt x="611" y="1188"/>
                  </a:lnTo>
                  <a:lnTo>
                    <a:pt x="579" y="1259"/>
                  </a:lnTo>
                  <a:lnTo>
                    <a:pt x="552" y="1331"/>
                  </a:lnTo>
                  <a:lnTo>
                    <a:pt x="528" y="1405"/>
                  </a:lnTo>
                  <a:lnTo>
                    <a:pt x="518" y="1434"/>
                  </a:lnTo>
                  <a:lnTo>
                    <a:pt x="502" y="1461"/>
                  </a:lnTo>
                  <a:lnTo>
                    <a:pt x="483" y="1484"/>
                  </a:lnTo>
                  <a:lnTo>
                    <a:pt x="461" y="1504"/>
                  </a:lnTo>
                  <a:lnTo>
                    <a:pt x="434" y="1520"/>
                  </a:lnTo>
                  <a:lnTo>
                    <a:pt x="406" y="1530"/>
                  </a:lnTo>
                  <a:lnTo>
                    <a:pt x="375" y="1538"/>
                  </a:lnTo>
                  <a:lnTo>
                    <a:pt x="277" y="1550"/>
                  </a:lnTo>
                  <a:lnTo>
                    <a:pt x="179" y="1565"/>
                  </a:lnTo>
                  <a:lnTo>
                    <a:pt x="171" y="1568"/>
                  </a:lnTo>
                  <a:lnTo>
                    <a:pt x="165" y="1575"/>
                  </a:lnTo>
                  <a:lnTo>
                    <a:pt x="162" y="1585"/>
                  </a:lnTo>
                  <a:lnTo>
                    <a:pt x="162" y="1896"/>
                  </a:lnTo>
                  <a:lnTo>
                    <a:pt x="165" y="1905"/>
                  </a:lnTo>
                  <a:lnTo>
                    <a:pt x="171" y="1912"/>
                  </a:lnTo>
                  <a:lnTo>
                    <a:pt x="179" y="1915"/>
                  </a:lnTo>
                  <a:lnTo>
                    <a:pt x="277" y="1930"/>
                  </a:lnTo>
                  <a:lnTo>
                    <a:pt x="375" y="1942"/>
                  </a:lnTo>
                  <a:lnTo>
                    <a:pt x="406" y="1950"/>
                  </a:lnTo>
                  <a:lnTo>
                    <a:pt x="434" y="1960"/>
                  </a:lnTo>
                  <a:lnTo>
                    <a:pt x="461" y="1976"/>
                  </a:lnTo>
                  <a:lnTo>
                    <a:pt x="483" y="1996"/>
                  </a:lnTo>
                  <a:lnTo>
                    <a:pt x="502" y="2019"/>
                  </a:lnTo>
                  <a:lnTo>
                    <a:pt x="518" y="2046"/>
                  </a:lnTo>
                  <a:lnTo>
                    <a:pt x="528" y="2075"/>
                  </a:lnTo>
                  <a:lnTo>
                    <a:pt x="552" y="2149"/>
                  </a:lnTo>
                  <a:lnTo>
                    <a:pt x="579" y="2221"/>
                  </a:lnTo>
                  <a:lnTo>
                    <a:pt x="611" y="2292"/>
                  </a:lnTo>
                  <a:lnTo>
                    <a:pt x="646" y="2360"/>
                  </a:lnTo>
                  <a:lnTo>
                    <a:pt x="659" y="2389"/>
                  </a:lnTo>
                  <a:lnTo>
                    <a:pt x="668" y="2417"/>
                  </a:lnTo>
                  <a:lnTo>
                    <a:pt x="670" y="2448"/>
                  </a:lnTo>
                  <a:lnTo>
                    <a:pt x="668" y="2477"/>
                  </a:lnTo>
                  <a:lnTo>
                    <a:pt x="661" y="2507"/>
                  </a:lnTo>
                  <a:lnTo>
                    <a:pt x="649" y="2535"/>
                  </a:lnTo>
                  <a:lnTo>
                    <a:pt x="632" y="2561"/>
                  </a:lnTo>
                  <a:lnTo>
                    <a:pt x="572" y="2641"/>
                  </a:lnTo>
                  <a:lnTo>
                    <a:pt x="513" y="2720"/>
                  </a:lnTo>
                  <a:lnTo>
                    <a:pt x="509" y="2728"/>
                  </a:lnTo>
                  <a:lnTo>
                    <a:pt x="509" y="2738"/>
                  </a:lnTo>
                  <a:lnTo>
                    <a:pt x="515" y="2745"/>
                  </a:lnTo>
                  <a:lnTo>
                    <a:pt x="735" y="2965"/>
                  </a:lnTo>
                  <a:lnTo>
                    <a:pt x="742" y="2971"/>
                  </a:lnTo>
                  <a:lnTo>
                    <a:pt x="752" y="2972"/>
                  </a:lnTo>
                  <a:lnTo>
                    <a:pt x="760" y="2967"/>
                  </a:lnTo>
                  <a:lnTo>
                    <a:pt x="839" y="2908"/>
                  </a:lnTo>
                  <a:lnTo>
                    <a:pt x="919" y="2848"/>
                  </a:lnTo>
                  <a:lnTo>
                    <a:pt x="945" y="2831"/>
                  </a:lnTo>
                  <a:lnTo>
                    <a:pt x="972" y="2820"/>
                  </a:lnTo>
                  <a:lnTo>
                    <a:pt x="1001" y="2812"/>
                  </a:lnTo>
                  <a:lnTo>
                    <a:pt x="1030" y="2810"/>
                  </a:lnTo>
                  <a:lnTo>
                    <a:pt x="1061" y="2812"/>
                  </a:lnTo>
                  <a:lnTo>
                    <a:pt x="1091" y="2821"/>
                  </a:lnTo>
                  <a:lnTo>
                    <a:pt x="1120" y="2834"/>
                  </a:lnTo>
                  <a:lnTo>
                    <a:pt x="1188" y="2869"/>
                  </a:lnTo>
                  <a:lnTo>
                    <a:pt x="1259" y="2901"/>
                  </a:lnTo>
                  <a:lnTo>
                    <a:pt x="1331" y="2928"/>
                  </a:lnTo>
                  <a:lnTo>
                    <a:pt x="1405" y="2952"/>
                  </a:lnTo>
                  <a:lnTo>
                    <a:pt x="1434" y="2962"/>
                  </a:lnTo>
                  <a:lnTo>
                    <a:pt x="1461" y="2978"/>
                  </a:lnTo>
                  <a:lnTo>
                    <a:pt x="1484" y="2997"/>
                  </a:lnTo>
                  <a:lnTo>
                    <a:pt x="1504" y="3019"/>
                  </a:lnTo>
                  <a:lnTo>
                    <a:pt x="1520" y="3046"/>
                  </a:lnTo>
                  <a:lnTo>
                    <a:pt x="1530" y="3074"/>
                  </a:lnTo>
                  <a:lnTo>
                    <a:pt x="1538" y="3105"/>
                  </a:lnTo>
                  <a:lnTo>
                    <a:pt x="1550" y="3204"/>
                  </a:lnTo>
                  <a:lnTo>
                    <a:pt x="1565" y="3301"/>
                  </a:lnTo>
                  <a:lnTo>
                    <a:pt x="1568" y="3309"/>
                  </a:lnTo>
                  <a:lnTo>
                    <a:pt x="1575" y="3315"/>
                  </a:lnTo>
                  <a:lnTo>
                    <a:pt x="1584" y="3318"/>
                  </a:lnTo>
                  <a:lnTo>
                    <a:pt x="1896" y="3318"/>
                  </a:lnTo>
                  <a:lnTo>
                    <a:pt x="1905" y="3315"/>
                  </a:lnTo>
                  <a:lnTo>
                    <a:pt x="1912" y="3309"/>
                  </a:lnTo>
                  <a:lnTo>
                    <a:pt x="1915" y="3301"/>
                  </a:lnTo>
                  <a:lnTo>
                    <a:pt x="1930" y="3203"/>
                  </a:lnTo>
                  <a:lnTo>
                    <a:pt x="1942" y="3105"/>
                  </a:lnTo>
                  <a:lnTo>
                    <a:pt x="1950" y="3074"/>
                  </a:lnTo>
                  <a:lnTo>
                    <a:pt x="1960" y="3046"/>
                  </a:lnTo>
                  <a:lnTo>
                    <a:pt x="1976" y="3019"/>
                  </a:lnTo>
                  <a:lnTo>
                    <a:pt x="1996" y="2997"/>
                  </a:lnTo>
                  <a:lnTo>
                    <a:pt x="2019" y="2978"/>
                  </a:lnTo>
                  <a:lnTo>
                    <a:pt x="2046" y="2962"/>
                  </a:lnTo>
                  <a:lnTo>
                    <a:pt x="2075" y="2952"/>
                  </a:lnTo>
                  <a:lnTo>
                    <a:pt x="2149" y="2928"/>
                  </a:lnTo>
                  <a:lnTo>
                    <a:pt x="2221" y="2901"/>
                  </a:lnTo>
                  <a:lnTo>
                    <a:pt x="2292" y="2869"/>
                  </a:lnTo>
                  <a:lnTo>
                    <a:pt x="2360" y="2834"/>
                  </a:lnTo>
                  <a:lnTo>
                    <a:pt x="2389" y="2821"/>
                  </a:lnTo>
                  <a:lnTo>
                    <a:pt x="2417" y="2812"/>
                  </a:lnTo>
                  <a:lnTo>
                    <a:pt x="2448" y="2810"/>
                  </a:lnTo>
                  <a:lnTo>
                    <a:pt x="2477" y="2812"/>
                  </a:lnTo>
                  <a:lnTo>
                    <a:pt x="2507" y="2819"/>
                  </a:lnTo>
                  <a:lnTo>
                    <a:pt x="2535" y="2831"/>
                  </a:lnTo>
                  <a:lnTo>
                    <a:pt x="2561" y="2848"/>
                  </a:lnTo>
                  <a:lnTo>
                    <a:pt x="2641" y="2908"/>
                  </a:lnTo>
                  <a:lnTo>
                    <a:pt x="2720" y="2967"/>
                  </a:lnTo>
                  <a:lnTo>
                    <a:pt x="2728" y="2972"/>
                  </a:lnTo>
                  <a:lnTo>
                    <a:pt x="2738" y="2971"/>
                  </a:lnTo>
                  <a:lnTo>
                    <a:pt x="2745" y="2965"/>
                  </a:lnTo>
                  <a:lnTo>
                    <a:pt x="2965" y="2745"/>
                  </a:lnTo>
                  <a:lnTo>
                    <a:pt x="2971" y="2738"/>
                  </a:lnTo>
                  <a:lnTo>
                    <a:pt x="2971" y="2728"/>
                  </a:lnTo>
                  <a:lnTo>
                    <a:pt x="2967" y="2720"/>
                  </a:lnTo>
                  <a:lnTo>
                    <a:pt x="2908" y="2641"/>
                  </a:lnTo>
                  <a:lnTo>
                    <a:pt x="2848" y="2561"/>
                  </a:lnTo>
                  <a:lnTo>
                    <a:pt x="2831" y="2535"/>
                  </a:lnTo>
                  <a:lnTo>
                    <a:pt x="2819" y="2507"/>
                  </a:lnTo>
                  <a:lnTo>
                    <a:pt x="2812" y="2477"/>
                  </a:lnTo>
                  <a:lnTo>
                    <a:pt x="2810" y="2448"/>
                  </a:lnTo>
                  <a:lnTo>
                    <a:pt x="2812" y="2417"/>
                  </a:lnTo>
                  <a:lnTo>
                    <a:pt x="2821" y="2389"/>
                  </a:lnTo>
                  <a:lnTo>
                    <a:pt x="2834" y="2360"/>
                  </a:lnTo>
                  <a:lnTo>
                    <a:pt x="2869" y="2292"/>
                  </a:lnTo>
                  <a:lnTo>
                    <a:pt x="2901" y="2221"/>
                  </a:lnTo>
                  <a:lnTo>
                    <a:pt x="2928" y="2149"/>
                  </a:lnTo>
                  <a:lnTo>
                    <a:pt x="2952" y="2075"/>
                  </a:lnTo>
                  <a:lnTo>
                    <a:pt x="2962" y="2046"/>
                  </a:lnTo>
                  <a:lnTo>
                    <a:pt x="2978" y="2019"/>
                  </a:lnTo>
                  <a:lnTo>
                    <a:pt x="2997" y="1996"/>
                  </a:lnTo>
                  <a:lnTo>
                    <a:pt x="3019" y="1976"/>
                  </a:lnTo>
                  <a:lnTo>
                    <a:pt x="3046" y="1960"/>
                  </a:lnTo>
                  <a:lnTo>
                    <a:pt x="3074" y="1950"/>
                  </a:lnTo>
                  <a:lnTo>
                    <a:pt x="3105" y="1942"/>
                  </a:lnTo>
                  <a:lnTo>
                    <a:pt x="3203" y="1930"/>
                  </a:lnTo>
                  <a:lnTo>
                    <a:pt x="3301" y="1915"/>
                  </a:lnTo>
                  <a:lnTo>
                    <a:pt x="3309" y="1912"/>
                  </a:lnTo>
                  <a:lnTo>
                    <a:pt x="3315" y="1905"/>
                  </a:lnTo>
                  <a:lnTo>
                    <a:pt x="3318" y="1896"/>
                  </a:lnTo>
                  <a:lnTo>
                    <a:pt x="3318" y="1584"/>
                  </a:lnTo>
                  <a:lnTo>
                    <a:pt x="3315" y="1575"/>
                  </a:lnTo>
                  <a:lnTo>
                    <a:pt x="3309" y="1568"/>
                  </a:lnTo>
                  <a:lnTo>
                    <a:pt x="3301" y="1565"/>
                  </a:lnTo>
                  <a:lnTo>
                    <a:pt x="3203" y="1550"/>
                  </a:lnTo>
                  <a:lnTo>
                    <a:pt x="3105" y="1538"/>
                  </a:lnTo>
                  <a:lnTo>
                    <a:pt x="3074" y="1530"/>
                  </a:lnTo>
                  <a:lnTo>
                    <a:pt x="3046" y="1520"/>
                  </a:lnTo>
                  <a:lnTo>
                    <a:pt x="3019" y="1504"/>
                  </a:lnTo>
                  <a:lnTo>
                    <a:pt x="2997" y="1484"/>
                  </a:lnTo>
                  <a:lnTo>
                    <a:pt x="2978" y="1461"/>
                  </a:lnTo>
                  <a:lnTo>
                    <a:pt x="2962" y="1434"/>
                  </a:lnTo>
                  <a:lnTo>
                    <a:pt x="2952" y="1405"/>
                  </a:lnTo>
                  <a:lnTo>
                    <a:pt x="2928" y="1331"/>
                  </a:lnTo>
                  <a:lnTo>
                    <a:pt x="2901" y="1259"/>
                  </a:lnTo>
                  <a:lnTo>
                    <a:pt x="2869" y="1188"/>
                  </a:lnTo>
                  <a:lnTo>
                    <a:pt x="2834" y="1120"/>
                  </a:lnTo>
                  <a:lnTo>
                    <a:pt x="2821" y="1091"/>
                  </a:lnTo>
                  <a:lnTo>
                    <a:pt x="2812" y="1063"/>
                  </a:lnTo>
                  <a:lnTo>
                    <a:pt x="2810" y="1032"/>
                  </a:lnTo>
                  <a:lnTo>
                    <a:pt x="2812" y="1003"/>
                  </a:lnTo>
                  <a:lnTo>
                    <a:pt x="2819" y="973"/>
                  </a:lnTo>
                  <a:lnTo>
                    <a:pt x="2831" y="945"/>
                  </a:lnTo>
                  <a:lnTo>
                    <a:pt x="2848" y="919"/>
                  </a:lnTo>
                  <a:lnTo>
                    <a:pt x="2908" y="839"/>
                  </a:lnTo>
                  <a:lnTo>
                    <a:pt x="2967" y="760"/>
                  </a:lnTo>
                  <a:lnTo>
                    <a:pt x="2971" y="752"/>
                  </a:lnTo>
                  <a:lnTo>
                    <a:pt x="2971" y="742"/>
                  </a:lnTo>
                  <a:lnTo>
                    <a:pt x="2965" y="735"/>
                  </a:lnTo>
                  <a:lnTo>
                    <a:pt x="2745" y="515"/>
                  </a:lnTo>
                  <a:lnTo>
                    <a:pt x="2738" y="509"/>
                  </a:lnTo>
                  <a:lnTo>
                    <a:pt x="2728" y="509"/>
                  </a:lnTo>
                  <a:lnTo>
                    <a:pt x="2720" y="513"/>
                  </a:lnTo>
                  <a:lnTo>
                    <a:pt x="2641" y="572"/>
                  </a:lnTo>
                  <a:lnTo>
                    <a:pt x="2561" y="632"/>
                  </a:lnTo>
                  <a:lnTo>
                    <a:pt x="2535" y="649"/>
                  </a:lnTo>
                  <a:lnTo>
                    <a:pt x="2507" y="661"/>
                  </a:lnTo>
                  <a:lnTo>
                    <a:pt x="2477" y="668"/>
                  </a:lnTo>
                  <a:lnTo>
                    <a:pt x="2448" y="670"/>
                  </a:lnTo>
                  <a:lnTo>
                    <a:pt x="2417" y="668"/>
                  </a:lnTo>
                  <a:lnTo>
                    <a:pt x="2389" y="659"/>
                  </a:lnTo>
                  <a:lnTo>
                    <a:pt x="2360" y="646"/>
                  </a:lnTo>
                  <a:lnTo>
                    <a:pt x="2292" y="611"/>
                  </a:lnTo>
                  <a:lnTo>
                    <a:pt x="2221" y="579"/>
                  </a:lnTo>
                  <a:lnTo>
                    <a:pt x="2149" y="552"/>
                  </a:lnTo>
                  <a:lnTo>
                    <a:pt x="2075" y="528"/>
                  </a:lnTo>
                  <a:lnTo>
                    <a:pt x="2046" y="518"/>
                  </a:lnTo>
                  <a:lnTo>
                    <a:pt x="2019" y="502"/>
                  </a:lnTo>
                  <a:lnTo>
                    <a:pt x="1996" y="483"/>
                  </a:lnTo>
                  <a:lnTo>
                    <a:pt x="1976" y="461"/>
                  </a:lnTo>
                  <a:lnTo>
                    <a:pt x="1960" y="434"/>
                  </a:lnTo>
                  <a:lnTo>
                    <a:pt x="1950" y="406"/>
                  </a:lnTo>
                  <a:lnTo>
                    <a:pt x="1942" y="375"/>
                  </a:lnTo>
                  <a:lnTo>
                    <a:pt x="1930" y="277"/>
                  </a:lnTo>
                  <a:lnTo>
                    <a:pt x="1915" y="179"/>
                  </a:lnTo>
                  <a:lnTo>
                    <a:pt x="1912" y="171"/>
                  </a:lnTo>
                  <a:lnTo>
                    <a:pt x="1905" y="165"/>
                  </a:lnTo>
                  <a:lnTo>
                    <a:pt x="1896" y="162"/>
                  </a:lnTo>
                  <a:lnTo>
                    <a:pt x="1584" y="162"/>
                  </a:lnTo>
                  <a:close/>
                  <a:moveTo>
                    <a:pt x="1584" y="0"/>
                  </a:moveTo>
                  <a:lnTo>
                    <a:pt x="1896" y="0"/>
                  </a:lnTo>
                  <a:lnTo>
                    <a:pt x="1929" y="3"/>
                  </a:lnTo>
                  <a:lnTo>
                    <a:pt x="1959" y="12"/>
                  </a:lnTo>
                  <a:lnTo>
                    <a:pt x="1989" y="25"/>
                  </a:lnTo>
                  <a:lnTo>
                    <a:pt x="2014" y="44"/>
                  </a:lnTo>
                  <a:lnTo>
                    <a:pt x="2036" y="67"/>
                  </a:lnTo>
                  <a:lnTo>
                    <a:pt x="2055" y="94"/>
                  </a:lnTo>
                  <a:lnTo>
                    <a:pt x="2068" y="123"/>
                  </a:lnTo>
                  <a:lnTo>
                    <a:pt x="2076" y="155"/>
                  </a:lnTo>
                  <a:lnTo>
                    <a:pt x="2090" y="254"/>
                  </a:lnTo>
                  <a:lnTo>
                    <a:pt x="2104" y="354"/>
                  </a:lnTo>
                  <a:lnTo>
                    <a:pt x="2105" y="360"/>
                  </a:lnTo>
                  <a:lnTo>
                    <a:pt x="2107" y="364"/>
                  </a:lnTo>
                  <a:lnTo>
                    <a:pt x="2110" y="367"/>
                  </a:lnTo>
                  <a:lnTo>
                    <a:pt x="2113" y="370"/>
                  </a:lnTo>
                  <a:lnTo>
                    <a:pt x="2118" y="371"/>
                  </a:lnTo>
                  <a:lnTo>
                    <a:pt x="2202" y="398"/>
                  </a:lnTo>
                  <a:lnTo>
                    <a:pt x="2283" y="428"/>
                  </a:lnTo>
                  <a:lnTo>
                    <a:pt x="2363" y="464"/>
                  </a:lnTo>
                  <a:lnTo>
                    <a:pt x="2440" y="505"/>
                  </a:lnTo>
                  <a:lnTo>
                    <a:pt x="2448" y="507"/>
                  </a:lnTo>
                  <a:lnTo>
                    <a:pt x="2455" y="507"/>
                  </a:lnTo>
                  <a:lnTo>
                    <a:pt x="2462" y="503"/>
                  </a:lnTo>
                  <a:lnTo>
                    <a:pt x="2543" y="442"/>
                  </a:lnTo>
                  <a:lnTo>
                    <a:pt x="2623" y="382"/>
                  </a:lnTo>
                  <a:lnTo>
                    <a:pt x="2648" y="366"/>
                  </a:lnTo>
                  <a:lnTo>
                    <a:pt x="2674" y="355"/>
                  </a:lnTo>
                  <a:lnTo>
                    <a:pt x="2703" y="349"/>
                  </a:lnTo>
                  <a:lnTo>
                    <a:pt x="2730" y="347"/>
                  </a:lnTo>
                  <a:lnTo>
                    <a:pt x="2759" y="349"/>
                  </a:lnTo>
                  <a:lnTo>
                    <a:pt x="2787" y="355"/>
                  </a:lnTo>
                  <a:lnTo>
                    <a:pt x="2814" y="366"/>
                  </a:lnTo>
                  <a:lnTo>
                    <a:pt x="2838" y="381"/>
                  </a:lnTo>
                  <a:lnTo>
                    <a:pt x="2860" y="400"/>
                  </a:lnTo>
                  <a:lnTo>
                    <a:pt x="3080" y="620"/>
                  </a:lnTo>
                  <a:lnTo>
                    <a:pt x="3099" y="642"/>
                  </a:lnTo>
                  <a:lnTo>
                    <a:pt x="3114" y="666"/>
                  </a:lnTo>
                  <a:lnTo>
                    <a:pt x="3125" y="693"/>
                  </a:lnTo>
                  <a:lnTo>
                    <a:pt x="3131" y="721"/>
                  </a:lnTo>
                  <a:lnTo>
                    <a:pt x="3133" y="750"/>
                  </a:lnTo>
                  <a:lnTo>
                    <a:pt x="3131" y="777"/>
                  </a:lnTo>
                  <a:lnTo>
                    <a:pt x="3125" y="806"/>
                  </a:lnTo>
                  <a:lnTo>
                    <a:pt x="3114" y="832"/>
                  </a:lnTo>
                  <a:lnTo>
                    <a:pt x="3098" y="857"/>
                  </a:lnTo>
                  <a:lnTo>
                    <a:pt x="3038" y="937"/>
                  </a:lnTo>
                  <a:lnTo>
                    <a:pt x="2977" y="1018"/>
                  </a:lnTo>
                  <a:lnTo>
                    <a:pt x="2973" y="1025"/>
                  </a:lnTo>
                  <a:lnTo>
                    <a:pt x="2973" y="1032"/>
                  </a:lnTo>
                  <a:lnTo>
                    <a:pt x="2975" y="1040"/>
                  </a:lnTo>
                  <a:lnTo>
                    <a:pt x="3016" y="1117"/>
                  </a:lnTo>
                  <a:lnTo>
                    <a:pt x="3052" y="1197"/>
                  </a:lnTo>
                  <a:lnTo>
                    <a:pt x="3082" y="1278"/>
                  </a:lnTo>
                  <a:lnTo>
                    <a:pt x="3109" y="1362"/>
                  </a:lnTo>
                  <a:lnTo>
                    <a:pt x="3110" y="1367"/>
                  </a:lnTo>
                  <a:lnTo>
                    <a:pt x="3113" y="1370"/>
                  </a:lnTo>
                  <a:lnTo>
                    <a:pt x="3116" y="1373"/>
                  </a:lnTo>
                  <a:lnTo>
                    <a:pt x="3120" y="1375"/>
                  </a:lnTo>
                  <a:lnTo>
                    <a:pt x="3126" y="1376"/>
                  </a:lnTo>
                  <a:lnTo>
                    <a:pt x="3226" y="1390"/>
                  </a:lnTo>
                  <a:lnTo>
                    <a:pt x="3325" y="1404"/>
                  </a:lnTo>
                  <a:lnTo>
                    <a:pt x="3357" y="1412"/>
                  </a:lnTo>
                  <a:lnTo>
                    <a:pt x="3386" y="1425"/>
                  </a:lnTo>
                  <a:lnTo>
                    <a:pt x="3413" y="1444"/>
                  </a:lnTo>
                  <a:lnTo>
                    <a:pt x="3436" y="1466"/>
                  </a:lnTo>
                  <a:lnTo>
                    <a:pt x="3455" y="1491"/>
                  </a:lnTo>
                  <a:lnTo>
                    <a:pt x="3468" y="1521"/>
                  </a:lnTo>
                  <a:lnTo>
                    <a:pt x="3477" y="1551"/>
                  </a:lnTo>
                  <a:lnTo>
                    <a:pt x="3480" y="1584"/>
                  </a:lnTo>
                  <a:lnTo>
                    <a:pt x="3480" y="1896"/>
                  </a:lnTo>
                  <a:lnTo>
                    <a:pt x="3477" y="1929"/>
                  </a:lnTo>
                  <a:lnTo>
                    <a:pt x="3468" y="1959"/>
                  </a:lnTo>
                  <a:lnTo>
                    <a:pt x="3455" y="1989"/>
                  </a:lnTo>
                  <a:lnTo>
                    <a:pt x="3436" y="2014"/>
                  </a:lnTo>
                  <a:lnTo>
                    <a:pt x="3413" y="2036"/>
                  </a:lnTo>
                  <a:lnTo>
                    <a:pt x="3386" y="2055"/>
                  </a:lnTo>
                  <a:lnTo>
                    <a:pt x="3357" y="2068"/>
                  </a:lnTo>
                  <a:lnTo>
                    <a:pt x="3325" y="2076"/>
                  </a:lnTo>
                  <a:lnTo>
                    <a:pt x="3226" y="2090"/>
                  </a:lnTo>
                  <a:lnTo>
                    <a:pt x="3126" y="2104"/>
                  </a:lnTo>
                  <a:lnTo>
                    <a:pt x="3120" y="2105"/>
                  </a:lnTo>
                  <a:lnTo>
                    <a:pt x="3116" y="2107"/>
                  </a:lnTo>
                  <a:lnTo>
                    <a:pt x="3113" y="2110"/>
                  </a:lnTo>
                  <a:lnTo>
                    <a:pt x="3110" y="2113"/>
                  </a:lnTo>
                  <a:lnTo>
                    <a:pt x="3109" y="2118"/>
                  </a:lnTo>
                  <a:lnTo>
                    <a:pt x="3082" y="2202"/>
                  </a:lnTo>
                  <a:lnTo>
                    <a:pt x="3052" y="2283"/>
                  </a:lnTo>
                  <a:lnTo>
                    <a:pt x="3016" y="2363"/>
                  </a:lnTo>
                  <a:lnTo>
                    <a:pt x="2975" y="2440"/>
                  </a:lnTo>
                  <a:lnTo>
                    <a:pt x="2973" y="2448"/>
                  </a:lnTo>
                  <a:lnTo>
                    <a:pt x="2973" y="2455"/>
                  </a:lnTo>
                  <a:lnTo>
                    <a:pt x="2977" y="2462"/>
                  </a:lnTo>
                  <a:lnTo>
                    <a:pt x="3038" y="2543"/>
                  </a:lnTo>
                  <a:lnTo>
                    <a:pt x="3098" y="2623"/>
                  </a:lnTo>
                  <a:lnTo>
                    <a:pt x="3114" y="2648"/>
                  </a:lnTo>
                  <a:lnTo>
                    <a:pt x="3125" y="2674"/>
                  </a:lnTo>
                  <a:lnTo>
                    <a:pt x="3131" y="2703"/>
                  </a:lnTo>
                  <a:lnTo>
                    <a:pt x="3133" y="2730"/>
                  </a:lnTo>
                  <a:lnTo>
                    <a:pt x="3131" y="2759"/>
                  </a:lnTo>
                  <a:lnTo>
                    <a:pt x="3125" y="2786"/>
                  </a:lnTo>
                  <a:lnTo>
                    <a:pt x="3114" y="2814"/>
                  </a:lnTo>
                  <a:lnTo>
                    <a:pt x="3099" y="2838"/>
                  </a:lnTo>
                  <a:lnTo>
                    <a:pt x="3080" y="2860"/>
                  </a:lnTo>
                  <a:lnTo>
                    <a:pt x="2860" y="3080"/>
                  </a:lnTo>
                  <a:lnTo>
                    <a:pt x="2838" y="3099"/>
                  </a:lnTo>
                  <a:lnTo>
                    <a:pt x="2814" y="3114"/>
                  </a:lnTo>
                  <a:lnTo>
                    <a:pt x="2786" y="3125"/>
                  </a:lnTo>
                  <a:lnTo>
                    <a:pt x="2759" y="3131"/>
                  </a:lnTo>
                  <a:lnTo>
                    <a:pt x="2730" y="3133"/>
                  </a:lnTo>
                  <a:lnTo>
                    <a:pt x="2703" y="3131"/>
                  </a:lnTo>
                  <a:lnTo>
                    <a:pt x="2674" y="3125"/>
                  </a:lnTo>
                  <a:lnTo>
                    <a:pt x="2648" y="3114"/>
                  </a:lnTo>
                  <a:lnTo>
                    <a:pt x="2623" y="3098"/>
                  </a:lnTo>
                  <a:lnTo>
                    <a:pt x="2543" y="3038"/>
                  </a:lnTo>
                  <a:lnTo>
                    <a:pt x="2462" y="2977"/>
                  </a:lnTo>
                  <a:lnTo>
                    <a:pt x="2455" y="2973"/>
                  </a:lnTo>
                  <a:lnTo>
                    <a:pt x="2448" y="2973"/>
                  </a:lnTo>
                  <a:lnTo>
                    <a:pt x="2440" y="2975"/>
                  </a:lnTo>
                  <a:lnTo>
                    <a:pt x="2363" y="3016"/>
                  </a:lnTo>
                  <a:lnTo>
                    <a:pt x="2283" y="3052"/>
                  </a:lnTo>
                  <a:lnTo>
                    <a:pt x="2202" y="3082"/>
                  </a:lnTo>
                  <a:lnTo>
                    <a:pt x="2118" y="3109"/>
                  </a:lnTo>
                  <a:lnTo>
                    <a:pt x="2113" y="3110"/>
                  </a:lnTo>
                  <a:lnTo>
                    <a:pt x="2110" y="3113"/>
                  </a:lnTo>
                  <a:lnTo>
                    <a:pt x="2107" y="3116"/>
                  </a:lnTo>
                  <a:lnTo>
                    <a:pt x="2105" y="3120"/>
                  </a:lnTo>
                  <a:lnTo>
                    <a:pt x="2104" y="3126"/>
                  </a:lnTo>
                  <a:lnTo>
                    <a:pt x="2090" y="3226"/>
                  </a:lnTo>
                  <a:lnTo>
                    <a:pt x="2076" y="3325"/>
                  </a:lnTo>
                  <a:lnTo>
                    <a:pt x="2068" y="3357"/>
                  </a:lnTo>
                  <a:lnTo>
                    <a:pt x="2055" y="3386"/>
                  </a:lnTo>
                  <a:lnTo>
                    <a:pt x="2036" y="3413"/>
                  </a:lnTo>
                  <a:lnTo>
                    <a:pt x="2014" y="3436"/>
                  </a:lnTo>
                  <a:lnTo>
                    <a:pt x="1989" y="3455"/>
                  </a:lnTo>
                  <a:lnTo>
                    <a:pt x="1959" y="3468"/>
                  </a:lnTo>
                  <a:lnTo>
                    <a:pt x="1929" y="3477"/>
                  </a:lnTo>
                  <a:lnTo>
                    <a:pt x="1896" y="3480"/>
                  </a:lnTo>
                  <a:lnTo>
                    <a:pt x="1584" y="3480"/>
                  </a:lnTo>
                  <a:lnTo>
                    <a:pt x="1551" y="3477"/>
                  </a:lnTo>
                  <a:lnTo>
                    <a:pt x="1521" y="3468"/>
                  </a:lnTo>
                  <a:lnTo>
                    <a:pt x="1491" y="3455"/>
                  </a:lnTo>
                  <a:lnTo>
                    <a:pt x="1466" y="3436"/>
                  </a:lnTo>
                  <a:lnTo>
                    <a:pt x="1444" y="3413"/>
                  </a:lnTo>
                  <a:lnTo>
                    <a:pt x="1425" y="3386"/>
                  </a:lnTo>
                  <a:lnTo>
                    <a:pt x="1412" y="3357"/>
                  </a:lnTo>
                  <a:lnTo>
                    <a:pt x="1404" y="3325"/>
                  </a:lnTo>
                  <a:lnTo>
                    <a:pt x="1390" y="3226"/>
                  </a:lnTo>
                  <a:lnTo>
                    <a:pt x="1376" y="3126"/>
                  </a:lnTo>
                  <a:lnTo>
                    <a:pt x="1375" y="3120"/>
                  </a:lnTo>
                  <a:lnTo>
                    <a:pt x="1373" y="3116"/>
                  </a:lnTo>
                  <a:lnTo>
                    <a:pt x="1370" y="3113"/>
                  </a:lnTo>
                  <a:lnTo>
                    <a:pt x="1367" y="3110"/>
                  </a:lnTo>
                  <a:lnTo>
                    <a:pt x="1362" y="3109"/>
                  </a:lnTo>
                  <a:lnTo>
                    <a:pt x="1278" y="3082"/>
                  </a:lnTo>
                  <a:lnTo>
                    <a:pt x="1197" y="3052"/>
                  </a:lnTo>
                  <a:lnTo>
                    <a:pt x="1117" y="3016"/>
                  </a:lnTo>
                  <a:lnTo>
                    <a:pt x="1040" y="2975"/>
                  </a:lnTo>
                  <a:lnTo>
                    <a:pt x="1032" y="2973"/>
                  </a:lnTo>
                  <a:lnTo>
                    <a:pt x="1025" y="2973"/>
                  </a:lnTo>
                  <a:lnTo>
                    <a:pt x="1018" y="2977"/>
                  </a:lnTo>
                  <a:lnTo>
                    <a:pt x="937" y="3038"/>
                  </a:lnTo>
                  <a:lnTo>
                    <a:pt x="857" y="3098"/>
                  </a:lnTo>
                  <a:lnTo>
                    <a:pt x="832" y="3114"/>
                  </a:lnTo>
                  <a:lnTo>
                    <a:pt x="806" y="3125"/>
                  </a:lnTo>
                  <a:lnTo>
                    <a:pt x="777" y="3131"/>
                  </a:lnTo>
                  <a:lnTo>
                    <a:pt x="750" y="3134"/>
                  </a:lnTo>
                  <a:lnTo>
                    <a:pt x="721" y="3131"/>
                  </a:lnTo>
                  <a:lnTo>
                    <a:pt x="693" y="3125"/>
                  </a:lnTo>
                  <a:lnTo>
                    <a:pt x="666" y="3114"/>
                  </a:lnTo>
                  <a:lnTo>
                    <a:pt x="642" y="3099"/>
                  </a:lnTo>
                  <a:lnTo>
                    <a:pt x="620" y="3080"/>
                  </a:lnTo>
                  <a:lnTo>
                    <a:pt x="400" y="2860"/>
                  </a:lnTo>
                  <a:lnTo>
                    <a:pt x="381" y="2838"/>
                  </a:lnTo>
                  <a:lnTo>
                    <a:pt x="366" y="2814"/>
                  </a:lnTo>
                  <a:lnTo>
                    <a:pt x="355" y="2787"/>
                  </a:lnTo>
                  <a:lnTo>
                    <a:pt x="349" y="2759"/>
                  </a:lnTo>
                  <a:lnTo>
                    <a:pt x="346" y="2730"/>
                  </a:lnTo>
                  <a:lnTo>
                    <a:pt x="349" y="2703"/>
                  </a:lnTo>
                  <a:lnTo>
                    <a:pt x="355" y="2674"/>
                  </a:lnTo>
                  <a:lnTo>
                    <a:pt x="366" y="2648"/>
                  </a:lnTo>
                  <a:lnTo>
                    <a:pt x="382" y="2623"/>
                  </a:lnTo>
                  <a:lnTo>
                    <a:pt x="442" y="2543"/>
                  </a:lnTo>
                  <a:lnTo>
                    <a:pt x="503" y="2462"/>
                  </a:lnTo>
                  <a:lnTo>
                    <a:pt x="507" y="2455"/>
                  </a:lnTo>
                  <a:lnTo>
                    <a:pt x="507" y="2448"/>
                  </a:lnTo>
                  <a:lnTo>
                    <a:pt x="505" y="2440"/>
                  </a:lnTo>
                  <a:lnTo>
                    <a:pt x="464" y="2363"/>
                  </a:lnTo>
                  <a:lnTo>
                    <a:pt x="428" y="2283"/>
                  </a:lnTo>
                  <a:lnTo>
                    <a:pt x="398" y="2202"/>
                  </a:lnTo>
                  <a:lnTo>
                    <a:pt x="371" y="2118"/>
                  </a:lnTo>
                  <a:lnTo>
                    <a:pt x="370" y="2113"/>
                  </a:lnTo>
                  <a:lnTo>
                    <a:pt x="367" y="2110"/>
                  </a:lnTo>
                  <a:lnTo>
                    <a:pt x="364" y="2107"/>
                  </a:lnTo>
                  <a:lnTo>
                    <a:pt x="360" y="2105"/>
                  </a:lnTo>
                  <a:lnTo>
                    <a:pt x="354" y="2104"/>
                  </a:lnTo>
                  <a:lnTo>
                    <a:pt x="254" y="2090"/>
                  </a:lnTo>
                  <a:lnTo>
                    <a:pt x="155" y="2076"/>
                  </a:lnTo>
                  <a:lnTo>
                    <a:pt x="123" y="2068"/>
                  </a:lnTo>
                  <a:lnTo>
                    <a:pt x="94" y="2055"/>
                  </a:lnTo>
                  <a:lnTo>
                    <a:pt x="67" y="2036"/>
                  </a:lnTo>
                  <a:lnTo>
                    <a:pt x="44" y="2014"/>
                  </a:lnTo>
                  <a:lnTo>
                    <a:pt x="25" y="1989"/>
                  </a:lnTo>
                  <a:lnTo>
                    <a:pt x="12" y="1959"/>
                  </a:lnTo>
                  <a:lnTo>
                    <a:pt x="3" y="1929"/>
                  </a:lnTo>
                  <a:lnTo>
                    <a:pt x="0" y="1896"/>
                  </a:lnTo>
                  <a:lnTo>
                    <a:pt x="0" y="1584"/>
                  </a:lnTo>
                  <a:lnTo>
                    <a:pt x="3" y="1551"/>
                  </a:lnTo>
                  <a:lnTo>
                    <a:pt x="12" y="1521"/>
                  </a:lnTo>
                  <a:lnTo>
                    <a:pt x="25" y="1491"/>
                  </a:lnTo>
                  <a:lnTo>
                    <a:pt x="44" y="1466"/>
                  </a:lnTo>
                  <a:lnTo>
                    <a:pt x="67" y="1444"/>
                  </a:lnTo>
                  <a:lnTo>
                    <a:pt x="94" y="1425"/>
                  </a:lnTo>
                  <a:lnTo>
                    <a:pt x="123" y="1412"/>
                  </a:lnTo>
                  <a:lnTo>
                    <a:pt x="155" y="1404"/>
                  </a:lnTo>
                  <a:lnTo>
                    <a:pt x="254" y="1390"/>
                  </a:lnTo>
                  <a:lnTo>
                    <a:pt x="354" y="1376"/>
                  </a:lnTo>
                  <a:lnTo>
                    <a:pt x="360" y="1375"/>
                  </a:lnTo>
                  <a:lnTo>
                    <a:pt x="364" y="1373"/>
                  </a:lnTo>
                  <a:lnTo>
                    <a:pt x="367" y="1370"/>
                  </a:lnTo>
                  <a:lnTo>
                    <a:pt x="370" y="1367"/>
                  </a:lnTo>
                  <a:lnTo>
                    <a:pt x="371" y="1362"/>
                  </a:lnTo>
                  <a:lnTo>
                    <a:pt x="398" y="1278"/>
                  </a:lnTo>
                  <a:lnTo>
                    <a:pt x="428" y="1197"/>
                  </a:lnTo>
                  <a:lnTo>
                    <a:pt x="464" y="1117"/>
                  </a:lnTo>
                  <a:lnTo>
                    <a:pt x="505" y="1040"/>
                  </a:lnTo>
                  <a:lnTo>
                    <a:pt x="507" y="1032"/>
                  </a:lnTo>
                  <a:lnTo>
                    <a:pt x="507" y="1025"/>
                  </a:lnTo>
                  <a:lnTo>
                    <a:pt x="503" y="1018"/>
                  </a:lnTo>
                  <a:lnTo>
                    <a:pt x="442" y="937"/>
                  </a:lnTo>
                  <a:lnTo>
                    <a:pt x="382" y="857"/>
                  </a:lnTo>
                  <a:lnTo>
                    <a:pt x="366" y="832"/>
                  </a:lnTo>
                  <a:lnTo>
                    <a:pt x="355" y="806"/>
                  </a:lnTo>
                  <a:lnTo>
                    <a:pt x="349" y="777"/>
                  </a:lnTo>
                  <a:lnTo>
                    <a:pt x="346" y="750"/>
                  </a:lnTo>
                  <a:lnTo>
                    <a:pt x="349" y="721"/>
                  </a:lnTo>
                  <a:lnTo>
                    <a:pt x="355" y="694"/>
                  </a:lnTo>
                  <a:lnTo>
                    <a:pt x="366" y="666"/>
                  </a:lnTo>
                  <a:lnTo>
                    <a:pt x="381" y="642"/>
                  </a:lnTo>
                  <a:lnTo>
                    <a:pt x="400" y="620"/>
                  </a:lnTo>
                  <a:lnTo>
                    <a:pt x="620" y="400"/>
                  </a:lnTo>
                  <a:lnTo>
                    <a:pt x="642" y="381"/>
                  </a:lnTo>
                  <a:lnTo>
                    <a:pt x="666" y="366"/>
                  </a:lnTo>
                  <a:lnTo>
                    <a:pt x="693" y="355"/>
                  </a:lnTo>
                  <a:lnTo>
                    <a:pt x="721" y="349"/>
                  </a:lnTo>
                  <a:lnTo>
                    <a:pt x="750" y="347"/>
                  </a:lnTo>
                  <a:lnTo>
                    <a:pt x="777" y="349"/>
                  </a:lnTo>
                  <a:lnTo>
                    <a:pt x="806" y="355"/>
                  </a:lnTo>
                  <a:lnTo>
                    <a:pt x="832" y="366"/>
                  </a:lnTo>
                  <a:lnTo>
                    <a:pt x="857" y="382"/>
                  </a:lnTo>
                  <a:lnTo>
                    <a:pt x="937" y="442"/>
                  </a:lnTo>
                  <a:lnTo>
                    <a:pt x="1018" y="503"/>
                  </a:lnTo>
                  <a:lnTo>
                    <a:pt x="1025" y="507"/>
                  </a:lnTo>
                  <a:lnTo>
                    <a:pt x="1032" y="507"/>
                  </a:lnTo>
                  <a:lnTo>
                    <a:pt x="1040" y="505"/>
                  </a:lnTo>
                  <a:lnTo>
                    <a:pt x="1117" y="464"/>
                  </a:lnTo>
                  <a:lnTo>
                    <a:pt x="1197" y="428"/>
                  </a:lnTo>
                  <a:lnTo>
                    <a:pt x="1278" y="398"/>
                  </a:lnTo>
                  <a:lnTo>
                    <a:pt x="1362" y="371"/>
                  </a:lnTo>
                  <a:lnTo>
                    <a:pt x="1367" y="370"/>
                  </a:lnTo>
                  <a:lnTo>
                    <a:pt x="1370" y="367"/>
                  </a:lnTo>
                  <a:lnTo>
                    <a:pt x="1373" y="364"/>
                  </a:lnTo>
                  <a:lnTo>
                    <a:pt x="1375" y="360"/>
                  </a:lnTo>
                  <a:lnTo>
                    <a:pt x="1376" y="354"/>
                  </a:lnTo>
                  <a:lnTo>
                    <a:pt x="1390" y="254"/>
                  </a:lnTo>
                  <a:lnTo>
                    <a:pt x="1404" y="155"/>
                  </a:lnTo>
                  <a:lnTo>
                    <a:pt x="1412" y="123"/>
                  </a:lnTo>
                  <a:lnTo>
                    <a:pt x="1425" y="94"/>
                  </a:lnTo>
                  <a:lnTo>
                    <a:pt x="1444" y="67"/>
                  </a:lnTo>
                  <a:lnTo>
                    <a:pt x="1466" y="44"/>
                  </a:lnTo>
                  <a:lnTo>
                    <a:pt x="1491" y="25"/>
                  </a:lnTo>
                  <a:lnTo>
                    <a:pt x="1521" y="12"/>
                  </a:lnTo>
                  <a:lnTo>
                    <a:pt x="1551" y="3"/>
                  </a:lnTo>
                  <a:lnTo>
                    <a:pt x="1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/>
            <p:cNvSpPr>
              <a:spLocks noEditPoints="1"/>
            </p:cNvSpPr>
            <p:nvPr/>
          </p:nvSpPr>
          <p:spPr bwMode="auto">
            <a:xfrm>
              <a:off x="-847725" y="2957513"/>
              <a:ext cx="600075" cy="600075"/>
            </a:xfrm>
            <a:custGeom>
              <a:avLst/>
              <a:gdLst>
                <a:gd name="T0" fmla="*/ 636 w 1510"/>
                <a:gd name="T1" fmla="*/ 174 h 1510"/>
                <a:gd name="T2" fmla="*/ 472 w 1510"/>
                <a:gd name="T3" fmla="*/ 234 h 1510"/>
                <a:gd name="T4" fmla="*/ 336 w 1510"/>
                <a:gd name="T5" fmla="*/ 336 h 1510"/>
                <a:gd name="T6" fmla="*/ 234 w 1510"/>
                <a:gd name="T7" fmla="*/ 472 h 1510"/>
                <a:gd name="T8" fmla="*/ 174 w 1510"/>
                <a:gd name="T9" fmla="*/ 636 h 1510"/>
                <a:gd name="T10" fmla="*/ 166 w 1510"/>
                <a:gd name="T11" fmla="*/ 815 h 1510"/>
                <a:gd name="T12" fmla="*/ 209 w 1510"/>
                <a:gd name="T13" fmla="*/ 986 h 1510"/>
                <a:gd name="T14" fmla="*/ 297 w 1510"/>
                <a:gd name="T15" fmla="*/ 1131 h 1510"/>
                <a:gd name="T16" fmla="*/ 424 w 1510"/>
                <a:gd name="T17" fmla="*/ 1246 h 1510"/>
                <a:gd name="T18" fmla="*/ 579 w 1510"/>
                <a:gd name="T19" fmla="*/ 1321 h 1510"/>
                <a:gd name="T20" fmla="*/ 755 w 1510"/>
                <a:gd name="T21" fmla="*/ 1348 h 1510"/>
                <a:gd name="T22" fmla="*/ 931 w 1510"/>
                <a:gd name="T23" fmla="*/ 1321 h 1510"/>
                <a:gd name="T24" fmla="*/ 1086 w 1510"/>
                <a:gd name="T25" fmla="*/ 1246 h 1510"/>
                <a:gd name="T26" fmla="*/ 1213 w 1510"/>
                <a:gd name="T27" fmla="*/ 1131 h 1510"/>
                <a:gd name="T28" fmla="*/ 1301 w 1510"/>
                <a:gd name="T29" fmla="*/ 986 h 1510"/>
                <a:gd name="T30" fmla="*/ 1344 w 1510"/>
                <a:gd name="T31" fmla="*/ 815 h 1510"/>
                <a:gd name="T32" fmla="*/ 1336 w 1510"/>
                <a:gd name="T33" fmla="*/ 636 h 1510"/>
                <a:gd name="T34" fmla="*/ 1276 w 1510"/>
                <a:gd name="T35" fmla="*/ 472 h 1510"/>
                <a:gd name="T36" fmla="*/ 1174 w 1510"/>
                <a:gd name="T37" fmla="*/ 336 h 1510"/>
                <a:gd name="T38" fmla="*/ 1038 w 1510"/>
                <a:gd name="T39" fmla="*/ 234 h 1510"/>
                <a:gd name="T40" fmla="*/ 874 w 1510"/>
                <a:gd name="T41" fmla="*/ 174 h 1510"/>
                <a:gd name="T42" fmla="*/ 755 w 1510"/>
                <a:gd name="T43" fmla="*/ 0 h 1510"/>
                <a:gd name="T44" fmla="*/ 955 w 1510"/>
                <a:gd name="T45" fmla="*/ 26 h 1510"/>
                <a:gd name="T46" fmla="*/ 1136 w 1510"/>
                <a:gd name="T47" fmla="*/ 103 h 1510"/>
                <a:gd name="T48" fmla="*/ 1289 w 1510"/>
                <a:gd name="T49" fmla="*/ 221 h 1510"/>
                <a:gd name="T50" fmla="*/ 1407 w 1510"/>
                <a:gd name="T51" fmla="*/ 374 h 1510"/>
                <a:gd name="T52" fmla="*/ 1484 w 1510"/>
                <a:gd name="T53" fmla="*/ 555 h 1510"/>
                <a:gd name="T54" fmla="*/ 1510 w 1510"/>
                <a:gd name="T55" fmla="*/ 755 h 1510"/>
                <a:gd name="T56" fmla="*/ 1484 w 1510"/>
                <a:gd name="T57" fmla="*/ 955 h 1510"/>
                <a:gd name="T58" fmla="*/ 1407 w 1510"/>
                <a:gd name="T59" fmla="*/ 1136 h 1510"/>
                <a:gd name="T60" fmla="*/ 1289 w 1510"/>
                <a:gd name="T61" fmla="*/ 1289 h 1510"/>
                <a:gd name="T62" fmla="*/ 1136 w 1510"/>
                <a:gd name="T63" fmla="*/ 1407 h 1510"/>
                <a:gd name="T64" fmla="*/ 955 w 1510"/>
                <a:gd name="T65" fmla="*/ 1484 h 1510"/>
                <a:gd name="T66" fmla="*/ 755 w 1510"/>
                <a:gd name="T67" fmla="*/ 1510 h 1510"/>
                <a:gd name="T68" fmla="*/ 555 w 1510"/>
                <a:gd name="T69" fmla="*/ 1484 h 1510"/>
                <a:gd name="T70" fmla="*/ 374 w 1510"/>
                <a:gd name="T71" fmla="*/ 1407 h 1510"/>
                <a:gd name="T72" fmla="*/ 221 w 1510"/>
                <a:gd name="T73" fmla="*/ 1289 h 1510"/>
                <a:gd name="T74" fmla="*/ 103 w 1510"/>
                <a:gd name="T75" fmla="*/ 1136 h 1510"/>
                <a:gd name="T76" fmla="*/ 26 w 1510"/>
                <a:gd name="T77" fmla="*/ 955 h 1510"/>
                <a:gd name="T78" fmla="*/ 0 w 1510"/>
                <a:gd name="T79" fmla="*/ 755 h 1510"/>
                <a:gd name="T80" fmla="*/ 26 w 1510"/>
                <a:gd name="T81" fmla="*/ 555 h 1510"/>
                <a:gd name="T82" fmla="*/ 103 w 1510"/>
                <a:gd name="T83" fmla="*/ 374 h 1510"/>
                <a:gd name="T84" fmla="*/ 221 w 1510"/>
                <a:gd name="T85" fmla="*/ 221 h 1510"/>
                <a:gd name="T86" fmla="*/ 374 w 1510"/>
                <a:gd name="T87" fmla="*/ 103 h 1510"/>
                <a:gd name="T88" fmla="*/ 555 w 1510"/>
                <a:gd name="T89" fmla="*/ 26 h 1510"/>
                <a:gd name="T90" fmla="*/ 755 w 1510"/>
                <a:gd name="T91" fmla="*/ 0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0" h="1510">
                  <a:moveTo>
                    <a:pt x="755" y="162"/>
                  </a:moveTo>
                  <a:lnTo>
                    <a:pt x="695" y="166"/>
                  </a:lnTo>
                  <a:lnTo>
                    <a:pt x="636" y="174"/>
                  </a:lnTo>
                  <a:lnTo>
                    <a:pt x="579" y="189"/>
                  </a:lnTo>
                  <a:lnTo>
                    <a:pt x="524" y="209"/>
                  </a:lnTo>
                  <a:lnTo>
                    <a:pt x="472" y="234"/>
                  </a:lnTo>
                  <a:lnTo>
                    <a:pt x="424" y="264"/>
                  </a:lnTo>
                  <a:lnTo>
                    <a:pt x="379" y="297"/>
                  </a:lnTo>
                  <a:lnTo>
                    <a:pt x="336" y="336"/>
                  </a:lnTo>
                  <a:lnTo>
                    <a:pt x="297" y="379"/>
                  </a:lnTo>
                  <a:lnTo>
                    <a:pt x="264" y="424"/>
                  </a:lnTo>
                  <a:lnTo>
                    <a:pt x="234" y="472"/>
                  </a:lnTo>
                  <a:lnTo>
                    <a:pt x="209" y="524"/>
                  </a:lnTo>
                  <a:lnTo>
                    <a:pt x="189" y="579"/>
                  </a:lnTo>
                  <a:lnTo>
                    <a:pt x="174" y="636"/>
                  </a:lnTo>
                  <a:lnTo>
                    <a:pt x="166" y="695"/>
                  </a:lnTo>
                  <a:lnTo>
                    <a:pt x="162" y="755"/>
                  </a:lnTo>
                  <a:lnTo>
                    <a:pt x="166" y="815"/>
                  </a:lnTo>
                  <a:lnTo>
                    <a:pt x="174" y="874"/>
                  </a:lnTo>
                  <a:lnTo>
                    <a:pt x="189" y="931"/>
                  </a:lnTo>
                  <a:lnTo>
                    <a:pt x="209" y="986"/>
                  </a:lnTo>
                  <a:lnTo>
                    <a:pt x="234" y="1038"/>
                  </a:lnTo>
                  <a:lnTo>
                    <a:pt x="264" y="1086"/>
                  </a:lnTo>
                  <a:lnTo>
                    <a:pt x="297" y="1131"/>
                  </a:lnTo>
                  <a:lnTo>
                    <a:pt x="336" y="1174"/>
                  </a:lnTo>
                  <a:lnTo>
                    <a:pt x="379" y="1213"/>
                  </a:lnTo>
                  <a:lnTo>
                    <a:pt x="424" y="1246"/>
                  </a:lnTo>
                  <a:lnTo>
                    <a:pt x="472" y="1276"/>
                  </a:lnTo>
                  <a:lnTo>
                    <a:pt x="524" y="1301"/>
                  </a:lnTo>
                  <a:lnTo>
                    <a:pt x="579" y="1321"/>
                  </a:lnTo>
                  <a:lnTo>
                    <a:pt x="636" y="1336"/>
                  </a:lnTo>
                  <a:lnTo>
                    <a:pt x="695" y="1344"/>
                  </a:lnTo>
                  <a:lnTo>
                    <a:pt x="755" y="1348"/>
                  </a:lnTo>
                  <a:lnTo>
                    <a:pt x="815" y="1344"/>
                  </a:lnTo>
                  <a:lnTo>
                    <a:pt x="874" y="1336"/>
                  </a:lnTo>
                  <a:lnTo>
                    <a:pt x="931" y="1321"/>
                  </a:lnTo>
                  <a:lnTo>
                    <a:pt x="986" y="1301"/>
                  </a:lnTo>
                  <a:lnTo>
                    <a:pt x="1038" y="1276"/>
                  </a:lnTo>
                  <a:lnTo>
                    <a:pt x="1086" y="1246"/>
                  </a:lnTo>
                  <a:lnTo>
                    <a:pt x="1131" y="1213"/>
                  </a:lnTo>
                  <a:lnTo>
                    <a:pt x="1174" y="1174"/>
                  </a:lnTo>
                  <a:lnTo>
                    <a:pt x="1213" y="1131"/>
                  </a:lnTo>
                  <a:lnTo>
                    <a:pt x="1246" y="1086"/>
                  </a:lnTo>
                  <a:lnTo>
                    <a:pt x="1276" y="1038"/>
                  </a:lnTo>
                  <a:lnTo>
                    <a:pt x="1301" y="986"/>
                  </a:lnTo>
                  <a:lnTo>
                    <a:pt x="1321" y="931"/>
                  </a:lnTo>
                  <a:lnTo>
                    <a:pt x="1336" y="874"/>
                  </a:lnTo>
                  <a:lnTo>
                    <a:pt x="1344" y="815"/>
                  </a:lnTo>
                  <a:lnTo>
                    <a:pt x="1348" y="755"/>
                  </a:lnTo>
                  <a:lnTo>
                    <a:pt x="1344" y="695"/>
                  </a:lnTo>
                  <a:lnTo>
                    <a:pt x="1336" y="636"/>
                  </a:lnTo>
                  <a:lnTo>
                    <a:pt x="1321" y="579"/>
                  </a:lnTo>
                  <a:lnTo>
                    <a:pt x="1301" y="524"/>
                  </a:lnTo>
                  <a:lnTo>
                    <a:pt x="1276" y="472"/>
                  </a:lnTo>
                  <a:lnTo>
                    <a:pt x="1246" y="424"/>
                  </a:lnTo>
                  <a:lnTo>
                    <a:pt x="1213" y="379"/>
                  </a:lnTo>
                  <a:lnTo>
                    <a:pt x="1174" y="336"/>
                  </a:lnTo>
                  <a:lnTo>
                    <a:pt x="1131" y="297"/>
                  </a:lnTo>
                  <a:lnTo>
                    <a:pt x="1086" y="264"/>
                  </a:lnTo>
                  <a:lnTo>
                    <a:pt x="1038" y="234"/>
                  </a:lnTo>
                  <a:lnTo>
                    <a:pt x="986" y="209"/>
                  </a:lnTo>
                  <a:lnTo>
                    <a:pt x="931" y="189"/>
                  </a:lnTo>
                  <a:lnTo>
                    <a:pt x="874" y="174"/>
                  </a:lnTo>
                  <a:lnTo>
                    <a:pt x="815" y="166"/>
                  </a:lnTo>
                  <a:lnTo>
                    <a:pt x="755" y="162"/>
                  </a:lnTo>
                  <a:close/>
                  <a:moveTo>
                    <a:pt x="755" y="0"/>
                  </a:moveTo>
                  <a:lnTo>
                    <a:pt x="824" y="3"/>
                  </a:lnTo>
                  <a:lnTo>
                    <a:pt x="891" y="12"/>
                  </a:lnTo>
                  <a:lnTo>
                    <a:pt x="955" y="26"/>
                  </a:lnTo>
                  <a:lnTo>
                    <a:pt x="1019" y="47"/>
                  </a:lnTo>
                  <a:lnTo>
                    <a:pt x="1079" y="73"/>
                  </a:lnTo>
                  <a:lnTo>
                    <a:pt x="1136" y="103"/>
                  </a:lnTo>
                  <a:lnTo>
                    <a:pt x="1191" y="138"/>
                  </a:lnTo>
                  <a:lnTo>
                    <a:pt x="1241" y="177"/>
                  </a:lnTo>
                  <a:lnTo>
                    <a:pt x="1289" y="221"/>
                  </a:lnTo>
                  <a:lnTo>
                    <a:pt x="1333" y="269"/>
                  </a:lnTo>
                  <a:lnTo>
                    <a:pt x="1372" y="319"/>
                  </a:lnTo>
                  <a:lnTo>
                    <a:pt x="1407" y="374"/>
                  </a:lnTo>
                  <a:lnTo>
                    <a:pt x="1437" y="431"/>
                  </a:lnTo>
                  <a:lnTo>
                    <a:pt x="1463" y="491"/>
                  </a:lnTo>
                  <a:lnTo>
                    <a:pt x="1484" y="555"/>
                  </a:lnTo>
                  <a:lnTo>
                    <a:pt x="1498" y="619"/>
                  </a:lnTo>
                  <a:lnTo>
                    <a:pt x="1507" y="686"/>
                  </a:lnTo>
                  <a:lnTo>
                    <a:pt x="1510" y="755"/>
                  </a:lnTo>
                  <a:lnTo>
                    <a:pt x="1507" y="824"/>
                  </a:lnTo>
                  <a:lnTo>
                    <a:pt x="1498" y="891"/>
                  </a:lnTo>
                  <a:lnTo>
                    <a:pt x="1484" y="955"/>
                  </a:lnTo>
                  <a:lnTo>
                    <a:pt x="1463" y="1019"/>
                  </a:lnTo>
                  <a:lnTo>
                    <a:pt x="1437" y="1079"/>
                  </a:lnTo>
                  <a:lnTo>
                    <a:pt x="1407" y="1136"/>
                  </a:lnTo>
                  <a:lnTo>
                    <a:pt x="1372" y="1191"/>
                  </a:lnTo>
                  <a:lnTo>
                    <a:pt x="1333" y="1241"/>
                  </a:lnTo>
                  <a:lnTo>
                    <a:pt x="1289" y="1289"/>
                  </a:lnTo>
                  <a:lnTo>
                    <a:pt x="1241" y="1333"/>
                  </a:lnTo>
                  <a:lnTo>
                    <a:pt x="1191" y="1372"/>
                  </a:lnTo>
                  <a:lnTo>
                    <a:pt x="1136" y="1407"/>
                  </a:lnTo>
                  <a:lnTo>
                    <a:pt x="1079" y="1437"/>
                  </a:lnTo>
                  <a:lnTo>
                    <a:pt x="1019" y="1463"/>
                  </a:lnTo>
                  <a:lnTo>
                    <a:pt x="955" y="1484"/>
                  </a:lnTo>
                  <a:lnTo>
                    <a:pt x="891" y="1498"/>
                  </a:lnTo>
                  <a:lnTo>
                    <a:pt x="824" y="1507"/>
                  </a:lnTo>
                  <a:lnTo>
                    <a:pt x="755" y="1510"/>
                  </a:lnTo>
                  <a:lnTo>
                    <a:pt x="686" y="1507"/>
                  </a:lnTo>
                  <a:lnTo>
                    <a:pt x="619" y="1498"/>
                  </a:lnTo>
                  <a:lnTo>
                    <a:pt x="555" y="1484"/>
                  </a:lnTo>
                  <a:lnTo>
                    <a:pt x="491" y="1463"/>
                  </a:lnTo>
                  <a:lnTo>
                    <a:pt x="431" y="1437"/>
                  </a:lnTo>
                  <a:lnTo>
                    <a:pt x="374" y="1407"/>
                  </a:lnTo>
                  <a:lnTo>
                    <a:pt x="319" y="1372"/>
                  </a:lnTo>
                  <a:lnTo>
                    <a:pt x="269" y="1333"/>
                  </a:lnTo>
                  <a:lnTo>
                    <a:pt x="221" y="1289"/>
                  </a:lnTo>
                  <a:lnTo>
                    <a:pt x="177" y="1241"/>
                  </a:lnTo>
                  <a:lnTo>
                    <a:pt x="138" y="1191"/>
                  </a:lnTo>
                  <a:lnTo>
                    <a:pt x="103" y="1136"/>
                  </a:lnTo>
                  <a:lnTo>
                    <a:pt x="73" y="1079"/>
                  </a:lnTo>
                  <a:lnTo>
                    <a:pt x="47" y="1019"/>
                  </a:lnTo>
                  <a:lnTo>
                    <a:pt x="26" y="955"/>
                  </a:lnTo>
                  <a:lnTo>
                    <a:pt x="12" y="891"/>
                  </a:lnTo>
                  <a:lnTo>
                    <a:pt x="3" y="824"/>
                  </a:lnTo>
                  <a:lnTo>
                    <a:pt x="0" y="755"/>
                  </a:lnTo>
                  <a:lnTo>
                    <a:pt x="3" y="686"/>
                  </a:lnTo>
                  <a:lnTo>
                    <a:pt x="12" y="619"/>
                  </a:lnTo>
                  <a:lnTo>
                    <a:pt x="26" y="555"/>
                  </a:lnTo>
                  <a:lnTo>
                    <a:pt x="47" y="491"/>
                  </a:lnTo>
                  <a:lnTo>
                    <a:pt x="73" y="431"/>
                  </a:lnTo>
                  <a:lnTo>
                    <a:pt x="103" y="374"/>
                  </a:lnTo>
                  <a:lnTo>
                    <a:pt x="138" y="319"/>
                  </a:lnTo>
                  <a:lnTo>
                    <a:pt x="177" y="269"/>
                  </a:lnTo>
                  <a:lnTo>
                    <a:pt x="221" y="221"/>
                  </a:lnTo>
                  <a:lnTo>
                    <a:pt x="269" y="177"/>
                  </a:lnTo>
                  <a:lnTo>
                    <a:pt x="319" y="138"/>
                  </a:lnTo>
                  <a:lnTo>
                    <a:pt x="374" y="103"/>
                  </a:lnTo>
                  <a:lnTo>
                    <a:pt x="431" y="73"/>
                  </a:lnTo>
                  <a:lnTo>
                    <a:pt x="491" y="47"/>
                  </a:lnTo>
                  <a:lnTo>
                    <a:pt x="555" y="26"/>
                  </a:lnTo>
                  <a:lnTo>
                    <a:pt x="619" y="12"/>
                  </a:lnTo>
                  <a:lnTo>
                    <a:pt x="686" y="3"/>
                  </a:lnTo>
                  <a:lnTo>
                    <a:pt x="7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431414" y="2266950"/>
            <a:ext cx="512186" cy="383838"/>
            <a:chOff x="4932363" y="1844675"/>
            <a:chExt cx="2705100" cy="2027238"/>
          </a:xfrm>
          <a:solidFill>
            <a:schemeClr val="bg1"/>
          </a:solidFill>
        </p:grpSpPr>
        <p:sp>
          <p:nvSpPr>
            <p:cNvPr id="56" name="Freeform 55"/>
            <p:cNvSpPr>
              <a:spLocks noEditPoints="1"/>
            </p:cNvSpPr>
            <p:nvPr/>
          </p:nvSpPr>
          <p:spPr bwMode="auto">
            <a:xfrm>
              <a:off x="4932363" y="1844675"/>
              <a:ext cx="2217737" cy="2027238"/>
            </a:xfrm>
            <a:custGeom>
              <a:avLst/>
              <a:gdLst>
                <a:gd name="T0" fmla="*/ 2556 w 2793"/>
                <a:gd name="T1" fmla="*/ 1224 h 2555"/>
                <a:gd name="T2" fmla="*/ 2621 w 2793"/>
                <a:gd name="T3" fmla="*/ 1105 h 2555"/>
                <a:gd name="T4" fmla="*/ 2598 w 2793"/>
                <a:gd name="T5" fmla="*/ 969 h 2555"/>
                <a:gd name="T6" fmla="*/ 2499 w 2793"/>
                <a:gd name="T7" fmla="*/ 878 h 2555"/>
                <a:gd name="T8" fmla="*/ 364 w 2793"/>
                <a:gd name="T9" fmla="*/ 687 h 2555"/>
                <a:gd name="T10" fmla="*/ 237 w 2793"/>
                <a:gd name="T11" fmla="*/ 785 h 2555"/>
                <a:gd name="T12" fmla="*/ 174 w 2793"/>
                <a:gd name="T13" fmla="*/ 936 h 2555"/>
                <a:gd name="T14" fmla="*/ 182 w 2793"/>
                <a:gd name="T15" fmla="*/ 1243 h 2555"/>
                <a:gd name="T16" fmla="*/ 264 w 2793"/>
                <a:gd name="T17" fmla="*/ 1383 h 2555"/>
                <a:gd name="T18" fmla="*/ 403 w 2793"/>
                <a:gd name="T19" fmla="*/ 1464 h 2555"/>
                <a:gd name="T20" fmla="*/ 785 w 2793"/>
                <a:gd name="T21" fmla="*/ 662 h 2555"/>
                <a:gd name="T22" fmla="*/ 2164 w 2793"/>
                <a:gd name="T23" fmla="*/ 346 h 2555"/>
                <a:gd name="T24" fmla="*/ 1871 w 2793"/>
                <a:gd name="T25" fmla="*/ 497 h 2555"/>
                <a:gd name="T26" fmla="*/ 1624 w 2793"/>
                <a:gd name="T27" fmla="*/ 591 h 2555"/>
                <a:gd name="T28" fmla="*/ 1416 w 2793"/>
                <a:gd name="T29" fmla="*/ 641 h 2555"/>
                <a:gd name="T30" fmla="*/ 1241 w 2793"/>
                <a:gd name="T31" fmla="*/ 660 h 2555"/>
                <a:gd name="T32" fmla="*/ 955 w 2793"/>
                <a:gd name="T33" fmla="*/ 1476 h 2555"/>
                <a:gd name="T34" fmla="*/ 1433 w 2793"/>
                <a:gd name="T35" fmla="*/ 1491 h 2555"/>
                <a:gd name="T36" fmla="*/ 1739 w 2793"/>
                <a:gd name="T37" fmla="*/ 1550 h 2555"/>
                <a:gd name="T38" fmla="*/ 1989 w 2793"/>
                <a:gd name="T39" fmla="*/ 1640 h 2555"/>
                <a:gd name="T40" fmla="*/ 2184 w 2793"/>
                <a:gd name="T41" fmla="*/ 1744 h 2555"/>
                <a:gd name="T42" fmla="*/ 2328 w 2793"/>
                <a:gd name="T43" fmla="*/ 1848 h 2555"/>
                <a:gd name="T44" fmla="*/ 2453 w 2793"/>
                <a:gd name="T45" fmla="*/ 9 h 2555"/>
                <a:gd name="T46" fmla="*/ 2497 w 2793"/>
                <a:gd name="T47" fmla="*/ 66 h 2555"/>
                <a:gd name="T48" fmla="*/ 2586 w 2793"/>
                <a:gd name="T49" fmla="*/ 730 h 2555"/>
                <a:gd name="T50" fmla="*/ 2724 w 2793"/>
                <a:gd name="T51" fmla="*/ 849 h 2555"/>
                <a:gd name="T52" fmla="*/ 2791 w 2793"/>
                <a:gd name="T53" fmla="*/ 1021 h 2555"/>
                <a:gd name="T54" fmla="*/ 2767 w 2793"/>
                <a:gd name="T55" fmla="*/ 1209 h 2555"/>
                <a:gd name="T56" fmla="*/ 2662 w 2793"/>
                <a:gd name="T57" fmla="*/ 1357 h 2555"/>
                <a:gd name="T58" fmla="*/ 2499 w 2793"/>
                <a:gd name="T59" fmla="*/ 1441 h 2555"/>
                <a:gd name="T60" fmla="*/ 2476 w 2793"/>
                <a:gd name="T61" fmla="*/ 2112 h 2555"/>
                <a:gd name="T62" fmla="*/ 2414 w 2793"/>
                <a:gd name="T63" fmla="*/ 2139 h 2555"/>
                <a:gd name="T64" fmla="*/ 2346 w 2793"/>
                <a:gd name="T65" fmla="*/ 2103 h 2555"/>
                <a:gd name="T66" fmla="*/ 2315 w 2793"/>
                <a:gd name="T67" fmla="*/ 2068 h 2555"/>
                <a:gd name="T68" fmla="*/ 2234 w 2793"/>
                <a:gd name="T69" fmla="*/ 1992 h 2555"/>
                <a:gd name="T70" fmla="*/ 2102 w 2793"/>
                <a:gd name="T71" fmla="*/ 1893 h 2555"/>
                <a:gd name="T72" fmla="*/ 1912 w 2793"/>
                <a:gd name="T73" fmla="*/ 1792 h 2555"/>
                <a:gd name="T74" fmla="*/ 1662 w 2793"/>
                <a:gd name="T75" fmla="*/ 1706 h 2555"/>
                <a:gd name="T76" fmla="*/ 1347 w 2793"/>
                <a:gd name="T77" fmla="*/ 1653 h 2555"/>
                <a:gd name="T78" fmla="*/ 1325 w 2793"/>
                <a:gd name="T79" fmla="*/ 2437 h 2555"/>
                <a:gd name="T80" fmla="*/ 1320 w 2793"/>
                <a:gd name="T81" fmla="*/ 2511 h 2555"/>
                <a:gd name="T82" fmla="*/ 1262 w 2793"/>
                <a:gd name="T83" fmla="*/ 2554 h 2555"/>
                <a:gd name="T84" fmla="*/ 1190 w 2793"/>
                <a:gd name="T85" fmla="*/ 2535 h 2555"/>
                <a:gd name="T86" fmla="*/ 487 w 2793"/>
                <a:gd name="T87" fmla="*/ 1646 h 2555"/>
                <a:gd name="T88" fmla="*/ 273 w 2793"/>
                <a:gd name="T89" fmla="*/ 1596 h 2555"/>
                <a:gd name="T90" fmla="*/ 107 w 2793"/>
                <a:gd name="T91" fmla="*/ 1463 h 2555"/>
                <a:gd name="T92" fmla="*/ 12 w 2793"/>
                <a:gd name="T93" fmla="*/ 1271 h 2555"/>
                <a:gd name="T94" fmla="*/ 3 w 2793"/>
                <a:gd name="T95" fmla="*/ 922 h 2555"/>
                <a:gd name="T96" fmla="*/ 75 w 2793"/>
                <a:gd name="T97" fmla="*/ 718 h 2555"/>
                <a:gd name="T98" fmla="*/ 226 w 2793"/>
                <a:gd name="T99" fmla="*/ 568 h 2555"/>
                <a:gd name="T100" fmla="*/ 431 w 2793"/>
                <a:gd name="T101" fmla="*/ 495 h 2555"/>
                <a:gd name="T102" fmla="*/ 1234 w 2793"/>
                <a:gd name="T103" fmla="*/ 490 h 2555"/>
                <a:gd name="T104" fmla="*/ 1388 w 2793"/>
                <a:gd name="T105" fmla="*/ 473 h 2555"/>
                <a:gd name="T106" fmla="*/ 1574 w 2793"/>
                <a:gd name="T107" fmla="*/ 429 h 2555"/>
                <a:gd name="T108" fmla="*/ 1794 w 2793"/>
                <a:gd name="T109" fmla="*/ 345 h 2555"/>
                <a:gd name="T110" fmla="*/ 2056 w 2793"/>
                <a:gd name="T111" fmla="*/ 211 h 2555"/>
                <a:gd name="T112" fmla="*/ 2364 w 2793"/>
                <a:gd name="T113" fmla="*/ 15 h 2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93" h="2555">
                  <a:moveTo>
                    <a:pt x="2499" y="878"/>
                  </a:moveTo>
                  <a:lnTo>
                    <a:pt x="2499" y="1261"/>
                  </a:lnTo>
                  <a:lnTo>
                    <a:pt x="2530" y="1244"/>
                  </a:lnTo>
                  <a:lnTo>
                    <a:pt x="2556" y="1224"/>
                  </a:lnTo>
                  <a:lnTo>
                    <a:pt x="2579" y="1199"/>
                  </a:lnTo>
                  <a:lnTo>
                    <a:pt x="2598" y="1170"/>
                  </a:lnTo>
                  <a:lnTo>
                    <a:pt x="2612" y="1139"/>
                  </a:lnTo>
                  <a:lnTo>
                    <a:pt x="2621" y="1105"/>
                  </a:lnTo>
                  <a:lnTo>
                    <a:pt x="2624" y="1070"/>
                  </a:lnTo>
                  <a:lnTo>
                    <a:pt x="2621" y="1034"/>
                  </a:lnTo>
                  <a:lnTo>
                    <a:pt x="2612" y="1000"/>
                  </a:lnTo>
                  <a:lnTo>
                    <a:pt x="2598" y="969"/>
                  </a:lnTo>
                  <a:lnTo>
                    <a:pt x="2579" y="940"/>
                  </a:lnTo>
                  <a:lnTo>
                    <a:pt x="2556" y="915"/>
                  </a:lnTo>
                  <a:lnTo>
                    <a:pt x="2530" y="894"/>
                  </a:lnTo>
                  <a:lnTo>
                    <a:pt x="2499" y="878"/>
                  </a:lnTo>
                  <a:close/>
                  <a:moveTo>
                    <a:pt x="487" y="662"/>
                  </a:moveTo>
                  <a:lnTo>
                    <a:pt x="444" y="665"/>
                  </a:lnTo>
                  <a:lnTo>
                    <a:pt x="403" y="673"/>
                  </a:lnTo>
                  <a:lnTo>
                    <a:pt x="364" y="687"/>
                  </a:lnTo>
                  <a:lnTo>
                    <a:pt x="328" y="705"/>
                  </a:lnTo>
                  <a:lnTo>
                    <a:pt x="293" y="728"/>
                  </a:lnTo>
                  <a:lnTo>
                    <a:pt x="264" y="755"/>
                  </a:lnTo>
                  <a:lnTo>
                    <a:pt x="237" y="785"/>
                  </a:lnTo>
                  <a:lnTo>
                    <a:pt x="214" y="819"/>
                  </a:lnTo>
                  <a:lnTo>
                    <a:pt x="195" y="855"/>
                  </a:lnTo>
                  <a:lnTo>
                    <a:pt x="182" y="894"/>
                  </a:lnTo>
                  <a:lnTo>
                    <a:pt x="174" y="936"/>
                  </a:lnTo>
                  <a:lnTo>
                    <a:pt x="171" y="979"/>
                  </a:lnTo>
                  <a:lnTo>
                    <a:pt x="171" y="1160"/>
                  </a:lnTo>
                  <a:lnTo>
                    <a:pt x="174" y="1202"/>
                  </a:lnTo>
                  <a:lnTo>
                    <a:pt x="182" y="1243"/>
                  </a:lnTo>
                  <a:lnTo>
                    <a:pt x="195" y="1283"/>
                  </a:lnTo>
                  <a:lnTo>
                    <a:pt x="214" y="1319"/>
                  </a:lnTo>
                  <a:lnTo>
                    <a:pt x="237" y="1353"/>
                  </a:lnTo>
                  <a:lnTo>
                    <a:pt x="264" y="1383"/>
                  </a:lnTo>
                  <a:lnTo>
                    <a:pt x="293" y="1410"/>
                  </a:lnTo>
                  <a:lnTo>
                    <a:pt x="328" y="1432"/>
                  </a:lnTo>
                  <a:lnTo>
                    <a:pt x="364" y="1451"/>
                  </a:lnTo>
                  <a:lnTo>
                    <a:pt x="403" y="1464"/>
                  </a:lnTo>
                  <a:lnTo>
                    <a:pt x="444" y="1473"/>
                  </a:lnTo>
                  <a:lnTo>
                    <a:pt x="487" y="1476"/>
                  </a:lnTo>
                  <a:lnTo>
                    <a:pt x="785" y="1476"/>
                  </a:lnTo>
                  <a:lnTo>
                    <a:pt x="785" y="662"/>
                  </a:lnTo>
                  <a:lnTo>
                    <a:pt x="487" y="662"/>
                  </a:lnTo>
                  <a:close/>
                  <a:moveTo>
                    <a:pt x="2328" y="245"/>
                  </a:moveTo>
                  <a:lnTo>
                    <a:pt x="2244" y="297"/>
                  </a:lnTo>
                  <a:lnTo>
                    <a:pt x="2164" y="346"/>
                  </a:lnTo>
                  <a:lnTo>
                    <a:pt x="2086" y="389"/>
                  </a:lnTo>
                  <a:lnTo>
                    <a:pt x="2012" y="430"/>
                  </a:lnTo>
                  <a:lnTo>
                    <a:pt x="1941" y="465"/>
                  </a:lnTo>
                  <a:lnTo>
                    <a:pt x="1871" y="497"/>
                  </a:lnTo>
                  <a:lnTo>
                    <a:pt x="1805" y="526"/>
                  </a:lnTo>
                  <a:lnTo>
                    <a:pt x="1742" y="550"/>
                  </a:lnTo>
                  <a:lnTo>
                    <a:pt x="1682" y="572"/>
                  </a:lnTo>
                  <a:lnTo>
                    <a:pt x="1624" y="591"/>
                  </a:lnTo>
                  <a:lnTo>
                    <a:pt x="1569" y="607"/>
                  </a:lnTo>
                  <a:lnTo>
                    <a:pt x="1516" y="621"/>
                  </a:lnTo>
                  <a:lnTo>
                    <a:pt x="1464" y="632"/>
                  </a:lnTo>
                  <a:lnTo>
                    <a:pt x="1416" y="641"/>
                  </a:lnTo>
                  <a:lnTo>
                    <a:pt x="1369" y="648"/>
                  </a:lnTo>
                  <a:lnTo>
                    <a:pt x="1325" y="654"/>
                  </a:lnTo>
                  <a:lnTo>
                    <a:pt x="1282" y="658"/>
                  </a:lnTo>
                  <a:lnTo>
                    <a:pt x="1241" y="660"/>
                  </a:lnTo>
                  <a:lnTo>
                    <a:pt x="1203" y="662"/>
                  </a:lnTo>
                  <a:lnTo>
                    <a:pt x="1165" y="662"/>
                  </a:lnTo>
                  <a:lnTo>
                    <a:pt x="955" y="662"/>
                  </a:lnTo>
                  <a:lnTo>
                    <a:pt x="955" y="1476"/>
                  </a:lnTo>
                  <a:lnTo>
                    <a:pt x="1165" y="1476"/>
                  </a:lnTo>
                  <a:lnTo>
                    <a:pt x="1259" y="1478"/>
                  </a:lnTo>
                  <a:lnTo>
                    <a:pt x="1347" y="1483"/>
                  </a:lnTo>
                  <a:lnTo>
                    <a:pt x="1433" y="1491"/>
                  </a:lnTo>
                  <a:lnTo>
                    <a:pt x="1515" y="1502"/>
                  </a:lnTo>
                  <a:lnTo>
                    <a:pt x="1593" y="1516"/>
                  </a:lnTo>
                  <a:lnTo>
                    <a:pt x="1669" y="1531"/>
                  </a:lnTo>
                  <a:lnTo>
                    <a:pt x="1739" y="1550"/>
                  </a:lnTo>
                  <a:lnTo>
                    <a:pt x="1807" y="1571"/>
                  </a:lnTo>
                  <a:lnTo>
                    <a:pt x="1871" y="1592"/>
                  </a:lnTo>
                  <a:lnTo>
                    <a:pt x="1931" y="1615"/>
                  </a:lnTo>
                  <a:lnTo>
                    <a:pt x="1989" y="1640"/>
                  </a:lnTo>
                  <a:lnTo>
                    <a:pt x="2043" y="1666"/>
                  </a:lnTo>
                  <a:lnTo>
                    <a:pt x="2094" y="1691"/>
                  </a:lnTo>
                  <a:lnTo>
                    <a:pt x="2140" y="1718"/>
                  </a:lnTo>
                  <a:lnTo>
                    <a:pt x="2184" y="1744"/>
                  </a:lnTo>
                  <a:lnTo>
                    <a:pt x="2225" y="1771"/>
                  </a:lnTo>
                  <a:lnTo>
                    <a:pt x="2263" y="1798"/>
                  </a:lnTo>
                  <a:lnTo>
                    <a:pt x="2297" y="1824"/>
                  </a:lnTo>
                  <a:lnTo>
                    <a:pt x="2328" y="1848"/>
                  </a:lnTo>
                  <a:lnTo>
                    <a:pt x="2328" y="245"/>
                  </a:lnTo>
                  <a:close/>
                  <a:moveTo>
                    <a:pt x="2418" y="0"/>
                  </a:moveTo>
                  <a:lnTo>
                    <a:pt x="2436" y="3"/>
                  </a:lnTo>
                  <a:lnTo>
                    <a:pt x="2453" y="9"/>
                  </a:lnTo>
                  <a:lnTo>
                    <a:pt x="2469" y="20"/>
                  </a:lnTo>
                  <a:lnTo>
                    <a:pt x="2482" y="33"/>
                  </a:lnTo>
                  <a:lnTo>
                    <a:pt x="2491" y="49"/>
                  </a:lnTo>
                  <a:lnTo>
                    <a:pt x="2497" y="66"/>
                  </a:lnTo>
                  <a:lnTo>
                    <a:pt x="2499" y="85"/>
                  </a:lnTo>
                  <a:lnTo>
                    <a:pt x="2499" y="699"/>
                  </a:lnTo>
                  <a:lnTo>
                    <a:pt x="2544" y="713"/>
                  </a:lnTo>
                  <a:lnTo>
                    <a:pt x="2586" y="730"/>
                  </a:lnTo>
                  <a:lnTo>
                    <a:pt x="2626" y="754"/>
                  </a:lnTo>
                  <a:lnTo>
                    <a:pt x="2663" y="782"/>
                  </a:lnTo>
                  <a:lnTo>
                    <a:pt x="2695" y="814"/>
                  </a:lnTo>
                  <a:lnTo>
                    <a:pt x="2724" y="849"/>
                  </a:lnTo>
                  <a:lnTo>
                    <a:pt x="2749" y="888"/>
                  </a:lnTo>
                  <a:lnTo>
                    <a:pt x="2767" y="929"/>
                  </a:lnTo>
                  <a:lnTo>
                    <a:pt x="2782" y="975"/>
                  </a:lnTo>
                  <a:lnTo>
                    <a:pt x="2791" y="1021"/>
                  </a:lnTo>
                  <a:lnTo>
                    <a:pt x="2793" y="1070"/>
                  </a:lnTo>
                  <a:lnTo>
                    <a:pt x="2790" y="1118"/>
                  </a:lnTo>
                  <a:lnTo>
                    <a:pt x="2782" y="1165"/>
                  </a:lnTo>
                  <a:lnTo>
                    <a:pt x="2767" y="1209"/>
                  </a:lnTo>
                  <a:lnTo>
                    <a:pt x="2748" y="1251"/>
                  </a:lnTo>
                  <a:lnTo>
                    <a:pt x="2723" y="1290"/>
                  </a:lnTo>
                  <a:lnTo>
                    <a:pt x="2695" y="1326"/>
                  </a:lnTo>
                  <a:lnTo>
                    <a:pt x="2662" y="1357"/>
                  </a:lnTo>
                  <a:lnTo>
                    <a:pt x="2626" y="1385"/>
                  </a:lnTo>
                  <a:lnTo>
                    <a:pt x="2585" y="1408"/>
                  </a:lnTo>
                  <a:lnTo>
                    <a:pt x="2543" y="1427"/>
                  </a:lnTo>
                  <a:lnTo>
                    <a:pt x="2499" y="1441"/>
                  </a:lnTo>
                  <a:lnTo>
                    <a:pt x="2499" y="2054"/>
                  </a:lnTo>
                  <a:lnTo>
                    <a:pt x="2496" y="2075"/>
                  </a:lnTo>
                  <a:lnTo>
                    <a:pt x="2488" y="2094"/>
                  </a:lnTo>
                  <a:lnTo>
                    <a:pt x="2476" y="2112"/>
                  </a:lnTo>
                  <a:lnTo>
                    <a:pt x="2459" y="2125"/>
                  </a:lnTo>
                  <a:lnTo>
                    <a:pt x="2440" y="2134"/>
                  </a:lnTo>
                  <a:lnTo>
                    <a:pt x="2427" y="2138"/>
                  </a:lnTo>
                  <a:lnTo>
                    <a:pt x="2414" y="2139"/>
                  </a:lnTo>
                  <a:lnTo>
                    <a:pt x="2394" y="2136"/>
                  </a:lnTo>
                  <a:lnTo>
                    <a:pt x="2376" y="2129"/>
                  </a:lnTo>
                  <a:lnTo>
                    <a:pt x="2359" y="2119"/>
                  </a:lnTo>
                  <a:lnTo>
                    <a:pt x="2346" y="2103"/>
                  </a:lnTo>
                  <a:lnTo>
                    <a:pt x="2343" y="2099"/>
                  </a:lnTo>
                  <a:lnTo>
                    <a:pt x="2336" y="2092"/>
                  </a:lnTo>
                  <a:lnTo>
                    <a:pt x="2327" y="2082"/>
                  </a:lnTo>
                  <a:lnTo>
                    <a:pt x="2315" y="2068"/>
                  </a:lnTo>
                  <a:lnTo>
                    <a:pt x="2299" y="2052"/>
                  </a:lnTo>
                  <a:lnTo>
                    <a:pt x="2281" y="2033"/>
                  </a:lnTo>
                  <a:lnTo>
                    <a:pt x="2260" y="2014"/>
                  </a:lnTo>
                  <a:lnTo>
                    <a:pt x="2234" y="1992"/>
                  </a:lnTo>
                  <a:lnTo>
                    <a:pt x="2206" y="1968"/>
                  </a:lnTo>
                  <a:lnTo>
                    <a:pt x="2175" y="1943"/>
                  </a:lnTo>
                  <a:lnTo>
                    <a:pt x="2140" y="1919"/>
                  </a:lnTo>
                  <a:lnTo>
                    <a:pt x="2102" y="1893"/>
                  </a:lnTo>
                  <a:lnTo>
                    <a:pt x="2059" y="1867"/>
                  </a:lnTo>
                  <a:lnTo>
                    <a:pt x="2014" y="1841"/>
                  </a:lnTo>
                  <a:lnTo>
                    <a:pt x="1964" y="1816"/>
                  </a:lnTo>
                  <a:lnTo>
                    <a:pt x="1912" y="1792"/>
                  </a:lnTo>
                  <a:lnTo>
                    <a:pt x="1855" y="1768"/>
                  </a:lnTo>
                  <a:lnTo>
                    <a:pt x="1794" y="1745"/>
                  </a:lnTo>
                  <a:lnTo>
                    <a:pt x="1730" y="1724"/>
                  </a:lnTo>
                  <a:lnTo>
                    <a:pt x="1662" y="1706"/>
                  </a:lnTo>
                  <a:lnTo>
                    <a:pt x="1589" y="1688"/>
                  </a:lnTo>
                  <a:lnTo>
                    <a:pt x="1513" y="1674"/>
                  </a:lnTo>
                  <a:lnTo>
                    <a:pt x="1432" y="1663"/>
                  </a:lnTo>
                  <a:lnTo>
                    <a:pt x="1347" y="1653"/>
                  </a:lnTo>
                  <a:lnTo>
                    <a:pt x="1259" y="1648"/>
                  </a:lnTo>
                  <a:lnTo>
                    <a:pt x="1165" y="1646"/>
                  </a:lnTo>
                  <a:lnTo>
                    <a:pt x="997" y="1646"/>
                  </a:lnTo>
                  <a:lnTo>
                    <a:pt x="1325" y="2437"/>
                  </a:lnTo>
                  <a:lnTo>
                    <a:pt x="1330" y="2457"/>
                  </a:lnTo>
                  <a:lnTo>
                    <a:pt x="1330" y="2475"/>
                  </a:lnTo>
                  <a:lnTo>
                    <a:pt x="1327" y="2494"/>
                  </a:lnTo>
                  <a:lnTo>
                    <a:pt x="1320" y="2511"/>
                  </a:lnTo>
                  <a:lnTo>
                    <a:pt x="1309" y="2527"/>
                  </a:lnTo>
                  <a:lnTo>
                    <a:pt x="1295" y="2539"/>
                  </a:lnTo>
                  <a:lnTo>
                    <a:pt x="1277" y="2549"/>
                  </a:lnTo>
                  <a:lnTo>
                    <a:pt x="1262" y="2554"/>
                  </a:lnTo>
                  <a:lnTo>
                    <a:pt x="1245" y="2555"/>
                  </a:lnTo>
                  <a:lnTo>
                    <a:pt x="1226" y="2553"/>
                  </a:lnTo>
                  <a:lnTo>
                    <a:pt x="1207" y="2545"/>
                  </a:lnTo>
                  <a:lnTo>
                    <a:pt x="1190" y="2535"/>
                  </a:lnTo>
                  <a:lnTo>
                    <a:pt x="1176" y="2521"/>
                  </a:lnTo>
                  <a:lnTo>
                    <a:pt x="1167" y="2502"/>
                  </a:lnTo>
                  <a:lnTo>
                    <a:pt x="813" y="1646"/>
                  </a:lnTo>
                  <a:lnTo>
                    <a:pt x="487" y="1646"/>
                  </a:lnTo>
                  <a:lnTo>
                    <a:pt x="431" y="1643"/>
                  </a:lnTo>
                  <a:lnTo>
                    <a:pt x="375" y="1634"/>
                  </a:lnTo>
                  <a:lnTo>
                    <a:pt x="323" y="1618"/>
                  </a:lnTo>
                  <a:lnTo>
                    <a:pt x="273" y="1596"/>
                  </a:lnTo>
                  <a:lnTo>
                    <a:pt x="226" y="1571"/>
                  </a:lnTo>
                  <a:lnTo>
                    <a:pt x="183" y="1539"/>
                  </a:lnTo>
                  <a:lnTo>
                    <a:pt x="143" y="1503"/>
                  </a:lnTo>
                  <a:lnTo>
                    <a:pt x="107" y="1463"/>
                  </a:lnTo>
                  <a:lnTo>
                    <a:pt x="75" y="1420"/>
                  </a:lnTo>
                  <a:lnTo>
                    <a:pt x="50" y="1373"/>
                  </a:lnTo>
                  <a:lnTo>
                    <a:pt x="29" y="1323"/>
                  </a:lnTo>
                  <a:lnTo>
                    <a:pt x="12" y="1271"/>
                  </a:lnTo>
                  <a:lnTo>
                    <a:pt x="3" y="1216"/>
                  </a:lnTo>
                  <a:lnTo>
                    <a:pt x="0" y="1160"/>
                  </a:lnTo>
                  <a:lnTo>
                    <a:pt x="0" y="979"/>
                  </a:lnTo>
                  <a:lnTo>
                    <a:pt x="3" y="922"/>
                  </a:lnTo>
                  <a:lnTo>
                    <a:pt x="12" y="867"/>
                  </a:lnTo>
                  <a:lnTo>
                    <a:pt x="29" y="815"/>
                  </a:lnTo>
                  <a:lnTo>
                    <a:pt x="50" y="764"/>
                  </a:lnTo>
                  <a:lnTo>
                    <a:pt x="75" y="718"/>
                  </a:lnTo>
                  <a:lnTo>
                    <a:pt x="107" y="674"/>
                  </a:lnTo>
                  <a:lnTo>
                    <a:pt x="143" y="634"/>
                  </a:lnTo>
                  <a:lnTo>
                    <a:pt x="183" y="599"/>
                  </a:lnTo>
                  <a:lnTo>
                    <a:pt x="226" y="568"/>
                  </a:lnTo>
                  <a:lnTo>
                    <a:pt x="273" y="541"/>
                  </a:lnTo>
                  <a:lnTo>
                    <a:pt x="323" y="520"/>
                  </a:lnTo>
                  <a:lnTo>
                    <a:pt x="375" y="505"/>
                  </a:lnTo>
                  <a:lnTo>
                    <a:pt x="431" y="495"/>
                  </a:lnTo>
                  <a:lnTo>
                    <a:pt x="487" y="492"/>
                  </a:lnTo>
                  <a:lnTo>
                    <a:pt x="1166" y="492"/>
                  </a:lnTo>
                  <a:lnTo>
                    <a:pt x="1199" y="492"/>
                  </a:lnTo>
                  <a:lnTo>
                    <a:pt x="1234" y="490"/>
                  </a:lnTo>
                  <a:lnTo>
                    <a:pt x="1269" y="487"/>
                  </a:lnTo>
                  <a:lnTo>
                    <a:pt x="1307" y="484"/>
                  </a:lnTo>
                  <a:lnTo>
                    <a:pt x="1346" y="479"/>
                  </a:lnTo>
                  <a:lnTo>
                    <a:pt x="1388" y="473"/>
                  </a:lnTo>
                  <a:lnTo>
                    <a:pt x="1431" y="465"/>
                  </a:lnTo>
                  <a:lnTo>
                    <a:pt x="1477" y="455"/>
                  </a:lnTo>
                  <a:lnTo>
                    <a:pt x="1524" y="443"/>
                  </a:lnTo>
                  <a:lnTo>
                    <a:pt x="1574" y="429"/>
                  </a:lnTo>
                  <a:lnTo>
                    <a:pt x="1625" y="412"/>
                  </a:lnTo>
                  <a:lnTo>
                    <a:pt x="1679" y="392"/>
                  </a:lnTo>
                  <a:lnTo>
                    <a:pt x="1735" y="370"/>
                  </a:lnTo>
                  <a:lnTo>
                    <a:pt x="1794" y="345"/>
                  </a:lnTo>
                  <a:lnTo>
                    <a:pt x="1856" y="317"/>
                  </a:lnTo>
                  <a:lnTo>
                    <a:pt x="1920" y="285"/>
                  </a:lnTo>
                  <a:lnTo>
                    <a:pt x="1987" y="250"/>
                  </a:lnTo>
                  <a:lnTo>
                    <a:pt x="2056" y="211"/>
                  </a:lnTo>
                  <a:lnTo>
                    <a:pt x="2129" y="168"/>
                  </a:lnTo>
                  <a:lnTo>
                    <a:pt x="2204" y="122"/>
                  </a:lnTo>
                  <a:lnTo>
                    <a:pt x="2283" y="70"/>
                  </a:lnTo>
                  <a:lnTo>
                    <a:pt x="2364" y="15"/>
                  </a:lnTo>
                  <a:lnTo>
                    <a:pt x="2382" y="6"/>
                  </a:lnTo>
                  <a:lnTo>
                    <a:pt x="2399" y="1"/>
                  </a:lnTo>
                  <a:lnTo>
                    <a:pt x="24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237413" y="2625725"/>
              <a:ext cx="400050" cy="136525"/>
            </a:xfrm>
            <a:custGeom>
              <a:avLst/>
              <a:gdLst>
                <a:gd name="T0" fmla="*/ 85 w 505"/>
                <a:gd name="T1" fmla="*/ 0 h 172"/>
                <a:gd name="T2" fmla="*/ 419 w 505"/>
                <a:gd name="T3" fmla="*/ 0 h 172"/>
                <a:gd name="T4" fmla="*/ 442 w 505"/>
                <a:gd name="T5" fmla="*/ 3 h 172"/>
                <a:gd name="T6" fmla="*/ 463 w 505"/>
                <a:gd name="T7" fmla="*/ 11 h 172"/>
                <a:gd name="T8" fmla="*/ 479 w 505"/>
                <a:gd name="T9" fmla="*/ 25 h 172"/>
                <a:gd name="T10" fmla="*/ 493 w 505"/>
                <a:gd name="T11" fmla="*/ 42 h 172"/>
                <a:gd name="T12" fmla="*/ 502 w 505"/>
                <a:gd name="T13" fmla="*/ 62 h 172"/>
                <a:gd name="T14" fmla="*/ 505 w 505"/>
                <a:gd name="T15" fmla="*/ 86 h 172"/>
                <a:gd name="T16" fmla="*/ 502 w 505"/>
                <a:gd name="T17" fmla="*/ 109 h 172"/>
                <a:gd name="T18" fmla="*/ 493 w 505"/>
                <a:gd name="T19" fmla="*/ 129 h 172"/>
                <a:gd name="T20" fmla="*/ 479 w 505"/>
                <a:gd name="T21" fmla="*/ 146 h 172"/>
                <a:gd name="T22" fmla="*/ 463 w 505"/>
                <a:gd name="T23" fmla="*/ 159 h 172"/>
                <a:gd name="T24" fmla="*/ 442 w 505"/>
                <a:gd name="T25" fmla="*/ 168 h 172"/>
                <a:gd name="T26" fmla="*/ 419 w 505"/>
                <a:gd name="T27" fmla="*/ 172 h 172"/>
                <a:gd name="T28" fmla="*/ 85 w 505"/>
                <a:gd name="T29" fmla="*/ 172 h 172"/>
                <a:gd name="T30" fmla="*/ 63 w 505"/>
                <a:gd name="T31" fmla="*/ 168 h 172"/>
                <a:gd name="T32" fmla="*/ 42 w 505"/>
                <a:gd name="T33" fmla="*/ 159 h 172"/>
                <a:gd name="T34" fmla="*/ 26 w 505"/>
                <a:gd name="T35" fmla="*/ 146 h 172"/>
                <a:gd name="T36" fmla="*/ 12 w 505"/>
                <a:gd name="T37" fmla="*/ 129 h 172"/>
                <a:gd name="T38" fmla="*/ 3 w 505"/>
                <a:gd name="T39" fmla="*/ 109 h 172"/>
                <a:gd name="T40" fmla="*/ 0 w 505"/>
                <a:gd name="T41" fmla="*/ 86 h 172"/>
                <a:gd name="T42" fmla="*/ 3 w 505"/>
                <a:gd name="T43" fmla="*/ 63 h 172"/>
                <a:gd name="T44" fmla="*/ 12 w 505"/>
                <a:gd name="T45" fmla="*/ 42 h 172"/>
                <a:gd name="T46" fmla="*/ 26 w 505"/>
                <a:gd name="T47" fmla="*/ 25 h 172"/>
                <a:gd name="T48" fmla="*/ 42 w 505"/>
                <a:gd name="T49" fmla="*/ 11 h 172"/>
                <a:gd name="T50" fmla="*/ 63 w 505"/>
                <a:gd name="T51" fmla="*/ 3 h 172"/>
                <a:gd name="T52" fmla="*/ 85 w 505"/>
                <a:gd name="T5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5" h="172">
                  <a:moveTo>
                    <a:pt x="85" y="0"/>
                  </a:moveTo>
                  <a:lnTo>
                    <a:pt x="419" y="0"/>
                  </a:lnTo>
                  <a:lnTo>
                    <a:pt x="442" y="3"/>
                  </a:lnTo>
                  <a:lnTo>
                    <a:pt x="463" y="11"/>
                  </a:lnTo>
                  <a:lnTo>
                    <a:pt x="479" y="25"/>
                  </a:lnTo>
                  <a:lnTo>
                    <a:pt x="493" y="42"/>
                  </a:lnTo>
                  <a:lnTo>
                    <a:pt x="502" y="62"/>
                  </a:lnTo>
                  <a:lnTo>
                    <a:pt x="505" y="86"/>
                  </a:lnTo>
                  <a:lnTo>
                    <a:pt x="502" y="109"/>
                  </a:lnTo>
                  <a:lnTo>
                    <a:pt x="493" y="129"/>
                  </a:lnTo>
                  <a:lnTo>
                    <a:pt x="479" y="146"/>
                  </a:lnTo>
                  <a:lnTo>
                    <a:pt x="463" y="159"/>
                  </a:lnTo>
                  <a:lnTo>
                    <a:pt x="442" y="168"/>
                  </a:lnTo>
                  <a:lnTo>
                    <a:pt x="419" y="172"/>
                  </a:lnTo>
                  <a:lnTo>
                    <a:pt x="85" y="172"/>
                  </a:lnTo>
                  <a:lnTo>
                    <a:pt x="63" y="168"/>
                  </a:lnTo>
                  <a:lnTo>
                    <a:pt x="42" y="159"/>
                  </a:lnTo>
                  <a:lnTo>
                    <a:pt x="26" y="146"/>
                  </a:lnTo>
                  <a:lnTo>
                    <a:pt x="12" y="129"/>
                  </a:lnTo>
                  <a:lnTo>
                    <a:pt x="3" y="109"/>
                  </a:lnTo>
                  <a:lnTo>
                    <a:pt x="0" y="86"/>
                  </a:lnTo>
                  <a:lnTo>
                    <a:pt x="3" y="63"/>
                  </a:lnTo>
                  <a:lnTo>
                    <a:pt x="12" y="42"/>
                  </a:lnTo>
                  <a:lnTo>
                    <a:pt x="26" y="25"/>
                  </a:lnTo>
                  <a:lnTo>
                    <a:pt x="42" y="11"/>
                  </a:lnTo>
                  <a:lnTo>
                    <a:pt x="63" y="3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7207250" y="2290763"/>
              <a:ext cx="390525" cy="236538"/>
            </a:xfrm>
            <a:custGeom>
              <a:avLst/>
              <a:gdLst>
                <a:gd name="T0" fmla="*/ 415 w 492"/>
                <a:gd name="T1" fmla="*/ 0 h 296"/>
                <a:gd name="T2" fmla="*/ 432 w 492"/>
                <a:gd name="T3" fmla="*/ 3 h 296"/>
                <a:gd name="T4" fmla="*/ 450 w 492"/>
                <a:gd name="T5" fmla="*/ 10 h 296"/>
                <a:gd name="T6" fmla="*/ 465 w 492"/>
                <a:gd name="T7" fmla="*/ 21 h 296"/>
                <a:gd name="T8" fmla="*/ 478 w 492"/>
                <a:gd name="T9" fmla="*/ 36 h 296"/>
                <a:gd name="T10" fmla="*/ 487 w 492"/>
                <a:gd name="T11" fmla="*/ 53 h 296"/>
                <a:gd name="T12" fmla="*/ 492 w 492"/>
                <a:gd name="T13" fmla="*/ 72 h 296"/>
                <a:gd name="T14" fmla="*/ 492 w 492"/>
                <a:gd name="T15" fmla="*/ 92 h 296"/>
                <a:gd name="T16" fmla="*/ 489 w 492"/>
                <a:gd name="T17" fmla="*/ 109 h 296"/>
                <a:gd name="T18" fmla="*/ 482 w 492"/>
                <a:gd name="T19" fmla="*/ 127 h 296"/>
                <a:gd name="T20" fmla="*/ 471 w 492"/>
                <a:gd name="T21" fmla="*/ 142 h 296"/>
                <a:gd name="T22" fmla="*/ 456 w 492"/>
                <a:gd name="T23" fmla="*/ 155 h 296"/>
                <a:gd name="T24" fmla="*/ 439 w 492"/>
                <a:gd name="T25" fmla="*/ 164 h 296"/>
                <a:gd name="T26" fmla="*/ 116 w 492"/>
                <a:gd name="T27" fmla="*/ 290 h 296"/>
                <a:gd name="T28" fmla="*/ 101 w 492"/>
                <a:gd name="T29" fmla="*/ 294 h 296"/>
                <a:gd name="T30" fmla="*/ 85 w 492"/>
                <a:gd name="T31" fmla="*/ 296 h 296"/>
                <a:gd name="T32" fmla="*/ 65 w 492"/>
                <a:gd name="T33" fmla="*/ 293 h 296"/>
                <a:gd name="T34" fmla="*/ 46 w 492"/>
                <a:gd name="T35" fmla="*/ 287 h 296"/>
                <a:gd name="T36" fmla="*/ 29 w 492"/>
                <a:gd name="T37" fmla="*/ 275 h 296"/>
                <a:gd name="T38" fmla="*/ 15 w 492"/>
                <a:gd name="T39" fmla="*/ 260 h 296"/>
                <a:gd name="T40" fmla="*/ 6 w 492"/>
                <a:gd name="T41" fmla="*/ 241 h 296"/>
                <a:gd name="T42" fmla="*/ 0 w 492"/>
                <a:gd name="T43" fmla="*/ 223 h 296"/>
                <a:gd name="T44" fmla="*/ 0 w 492"/>
                <a:gd name="T45" fmla="*/ 203 h 296"/>
                <a:gd name="T46" fmla="*/ 4 w 492"/>
                <a:gd name="T47" fmla="*/ 186 h 296"/>
                <a:gd name="T48" fmla="*/ 11 w 492"/>
                <a:gd name="T49" fmla="*/ 168 h 296"/>
                <a:gd name="T50" fmla="*/ 22 w 492"/>
                <a:gd name="T51" fmla="*/ 154 h 296"/>
                <a:gd name="T52" fmla="*/ 37 w 492"/>
                <a:gd name="T53" fmla="*/ 141 h 296"/>
                <a:gd name="T54" fmla="*/ 53 w 492"/>
                <a:gd name="T55" fmla="*/ 132 h 296"/>
                <a:gd name="T56" fmla="*/ 377 w 492"/>
                <a:gd name="T57" fmla="*/ 5 h 296"/>
                <a:gd name="T58" fmla="*/ 395 w 492"/>
                <a:gd name="T59" fmla="*/ 0 h 296"/>
                <a:gd name="T60" fmla="*/ 415 w 492"/>
                <a:gd name="T6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2" h="296">
                  <a:moveTo>
                    <a:pt x="415" y="0"/>
                  </a:moveTo>
                  <a:lnTo>
                    <a:pt x="432" y="3"/>
                  </a:lnTo>
                  <a:lnTo>
                    <a:pt x="450" y="10"/>
                  </a:lnTo>
                  <a:lnTo>
                    <a:pt x="465" y="21"/>
                  </a:lnTo>
                  <a:lnTo>
                    <a:pt x="478" y="36"/>
                  </a:lnTo>
                  <a:lnTo>
                    <a:pt x="487" y="53"/>
                  </a:lnTo>
                  <a:lnTo>
                    <a:pt x="492" y="72"/>
                  </a:lnTo>
                  <a:lnTo>
                    <a:pt x="492" y="92"/>
                  </a:lnTo>
                  <a:lnTo>
                    <a:pt x="489" y="109"/>
                  </a:lnTo>
                  <a:lnTo>
                    <a:pt x="482" y="127"/>
                  </a:lnTo>
                  <a:lnTo>
                    <a:pt x="471" y="142"/>
                  </a:lnTo>
                  <a:lnTo>
                    <a:pt x="456" y="155"/>
                  </a:lnTo>
                  <a:lnTo>
                    <a:pt x="439" y="164"/>
                  </a:lnTo>
                  <a:lnTo>
                    <a:pt x="116" y="290"/>
                  </a:lnTo>
                  <a:lnTo>
                    <a:pt x="101" y="294"/>
                  </a:lnTo>
                  <a:lnTo>
                    <a:pt x="85" y="296"/>
                  </a:lnTo>
                  <a:lnTo>
                    <a:pt x="65" y="293"/>
                  </a:lnTo>
                  <a:lnTo>
                    <a:pt x="46" y="287"/>
                  </a:lnTo>
                  <a:lnTo>
                    <a:pt x="29" y="275"/>
                  </a:lnTo>
                  <a:lnTo>
                    <a:pt x="15" y="260"/>
                  </a:lnTo>
                  <a:lnTo>
                    <a:pt x="6" y="241"/>
                  </a:lnTo>
                  <a:lnTo>
                    <a:pt x="0" y="223"/>
                  </a:lnTo>
                  <a:lnTo>
                    <a:pt x="0" y="203"/>
                  </a:lnTo>
                  <a:lnTo>
                    <a:pt x="4" y="186"/>
                  </a:lnTo>
                  <a:lnTo>
                    <a:pt x="11" y="168"/>
                  </a:lnTo>
                  <a:lnTo>
                    <a:pt x="22" y="154"/>
                  </a:lnTo>
                  <a:lnTo>
                    <a:pt x="37" y="141"/>
                  </a:lnTo>
                  <a:lnTo>
                    <a:pt x="53" y="132"/>
                  </a:lnTo>
                  <a:lnTo>
                    <a:pt x="377" y="5"/>
                  </a:lnTo>
                  <a:lnTo>
                    <a:pt x="395" y="0"/>
                  </a:lnTo>
                  <a:lnTo>
                    <a:pt x="4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7207250" y="2859088"/>
              <a:ext cx="390525" cy="234950"/>
            </a:xfrm>
            <a:custGeom>
              <a:avLst/>
              <a:gdLst>
                <a:gd name="T0" fmla="*/ 79 w 493"/>
                <a:gd name="T1" fmla="*/ 0 h 297"/>
                <a:gd name="T2" fmla="*/ 98 w 493"/>
                <a:gd name="T3" fmla="*/ 1 h 297"/>
                <a:gd name="T4" fmla="*/ 117 w 493"/>
                <a:gd name="T5" fmla="*/ 7 h 297"/>
                <a:gd name="T6" fmla="*/ 440 w 493"/>
                <a:gd name="T7" fmla="*/ 133 h 297"/>
                <a:gd name="T8" fmla="*/ 457 w 493"/>
                <a:gd name="T9" fmla="*/ 142 h 297"/>
                <a:gd name="T10" fmla="*/ 472 w 493"/>
                <a:gd name="T11" fmla="*/ 155 h 297"/>
                <a:gd name="T12" fmla="*/ 483 w 493"/>
                <a:gd name="T13" fmla="*/ 170 h 297"/>
                <a:gd name="T14" fmla="*/ 490 w 493"/>
                <a:gd name="T15" fmla="*/ 187 h 297"/>
                <a:gd name="T16" fmla="*/ 493 w 493"/>
                <a:gd name="T17" fmla="*/ 205 h 297"/>
                <a:gd name="T18" fmla="*/ 493 w 493"/>
                <a:gd name="T19" fmla="*/ 224 h 297"/>
                <a:gd name="T20" fmla="*/ 488 w 493"/>
                <a:gd name="T21" fmla="*/ 243 h 297"/>
                <a:gd name="T22" fmla="*/ 478 w 493"/>
                <a:gd name="T23" fmla="*/ 262 h 297"/>
                <a:gd name="T24" fmla="*/ 464 w 493"/>
                <a:gd name="T25" fmla="*/ 276 h 297"/>
                <a:gd name="T26" fmla="*/ 448 w 493"/>
                <a:gd name="T27" fmla="*/ 287 h 297"/>
                <a:gd name="T28" fmla="*/ 428 w 493"/>
                <a:gd name="T29" fmla="*/ 295 h 297"/>
                <a:gd name="T30" fmla="*/ 409 w 493"/>
                <a:gd name="T31" fmla="*/ 297 h 297"/>
                <a:gd name="T32" fmla="*/ 393 w 493"/>
                <a:gd name="T33" fmla="*/ 296 h 297"/>
                <a:gd name="T34" fmla="*/ 378 w 493"/>
                <a:gd name="T35" fmla="*/ 292 h 297"/>
                <a:gd name="T36" fmla="*/ 54 w 493"/>
                <a:gd name="T37" fmla="*/ 165 h 297"/>
                <a:gd name="T38" fmla="*/ 37 w 493"/>
                <a:gd name="T39" fmla="*/ 155 h 297"/>
                <a:gd name="T40" fmla="*/ 22 w 493"/>
                <a:gd name="T41" fmla="*/ 143 h 297"/>
                <a:gd name="T42" fmla="*/ 12 w 493"/>
                <a:gd name="T43" fmla="*/ 128 h 297"/>
                <a:gd name="T44" fmla="*/ 5 w 493"/>
                <a:gd name="T45" fmla="*/ 111 h 297"/>
                <a:gd name="T46" fmla="*/ 0 w 493"/>
                <a:gd name="T47" fmla="*/ 92 h 297"/>
                <a:gd name="T48" fmla="*/ 1 w 493"/>
                <a:gd name="T49" fmla="*/ 74 h 297"/>
                <a:gd name="T50" fmla="*/ 7 w 493"/>
                <a:gd name="T51" fmla="*/ 54 h 297"/>
                <a:gd name="T52" fmla="*/ 16 w 493"/>
                <a:gd name="T53" fmla="*/ 38 h 297"/>
                <a:gd name="T54" fmla="*/ 28 w 493"/>
                <a:gd name="T55" fmla="*/ 23 h 297"/>
                <a:gd name="T56" fmla="*/ 44 w 493"/>
                <a:gd name="T57" fmla="*/ 12 h 297"/>
                <a:gd name="T58" fmla="*/ 60 w 493"/>
                <a:gd name="T59" fmla="*/ 5 h 297"/>
                <a:gd name="T60" fmla="*/ 79 w 493"/>
                <a:gd name="T6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3" h="297">
                  <a:moveTo>
                    <a:pt x="79" y="0"/>
                  </a:moveTo>
                  <a:lnTo>
                    <a:pt x="98" y="1"/>
                  </a:lnTo>
                  <a:lnTo>
                    <a:pt x="117" y="7"/>
                  </a:lnTo>
                  <a:lnTo>
                    <a:pt x="440" y="133"/>
                  </a:lnTo>
                  <a:lnTo>
                    <a:pt x="457" y="142"/>
                  </a:lnTo>
                  <a:lnTo>
                    <a:pt x="472" y="155"/>
                  </a:lnTo>
                  <a:lnTo>
                    <a:pt x="483" y="170"/>
                  </a:lnTo>
                  <a:lnTo>
                    <a:pt x="490" y="187"/>
                  </a:lnTo>
                  <a:lnTo>
                    <a:pt x="493" y="205"/>
                  </a:lnTo>
                  <a:lnTo>
                    <a:pt x="493" y="224"/>
                  </a:lnTo>
                  <a:lnTo>
                    <a:pt x="488" y="243"/>
                  </a:lnTo>
                  <a:lnTo>
                    <a:pt x="478" y="262"/>
                  </a:lnTo>
                  <a:lnTo>
                    <a:pt x="464" y="276"/>
                  </a:lnTo>
                  <a:lnTo>
                    <a:pt x="448" y="287"/>
                  </a:lnTo>
                  <a:lnTo>
                    <a:pt x="428" y="295"/>
                  </a:lnTo>
                  <a:lnTo>
                    <a:pt x="409" y="297"/>
                  </a:lnTo>
                  <a:lnTo>
                    <a:pt x="393" y="296"/>
                  </a:lnTo>
                  <a:lnTo>
                    <a:pt x="378" y="292"/>
                  </a:lnTo>
                  <a:lnTo>
                    <a:pt x="54" y="165"/>
                  </a:lnTo>
                  <a:lnTo>
                    <a:pt x="37" y="155"/>
                  </a:lnTo>
                  <a:lnTo>
                    <a:pt x="22" y="143"/>
                  </a:lnTo>
                  <a:lnTo>
                    <a:pt x="12" y="128"/>
                  </a:lnTo>
                  <a:lnTo>
                    <a:pt x="5" y="111"/>
                  </a:lnTo>
                  <a:lnTo>
                    <a:pt x="0" y="92"/>
                  </a:lnTo>
                  <a:lnTo>
                    <a:pt x="1" y="74"/>
                  </a:lnTo>
                  <a:lnTo>
                    <a:pt x="7" y="54"/>
                  </a:lnTo>
                  <a:lnTo>
                    <a:pt x="16" y="38"/>
                  </a:lnTo>
                  <a:lnTo>
                    <a:pt x="28" y="23"/>
                  </a:lnTo>
                  <a:lnTo>
                    <a:pt x="44" y="12"/>
                  </a:lnTo>
                  <a:lnTo>
                    <a:pt x="60" y="5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Freeform 6"/>
          <p:cNvSpPr>
            <a:spLocks noEditPoints="1"/>
          </p:cNvSpPr>
          <p:nvPr/>
        </p:nvSpPr>
        <p:spPr bwMode="auto">
          <a:xfrm>
            <a:off x="4570989" y="4104753"/>
            <a:ext cx="397920" cy="412534"/>
          </a:xfrm>
          <a:custGeom>
            <a:avLst/>
            <a:gdLst>
              <a:gd name="T0" fmla="*/ 1096 w 3186"/>
              <a:gd name="T1" fmla="*/ 376 h 3299"/>
              <a:gd name="T2" fmla="*/ 815 w 3186"/>
              <a:gd name="T3" fmla="*/ 495 h 3299"/>
              <a:gd name="T4" fmla="*/ 586 w 3186"/>
              <a:gd name="T5" fmla="*/ 692 h 3299"/>
              <a:gd name="T6" fmla="*/ 426 w 3186"/>
              <a:gd name="T7" fmla="*/ 949 h 3299"/>
              <a:gd name="T8" fmla="*/ 352 w 3186"/>
              <a:gd name="T9" fmla="*/ 1251 h 3299"/>
              <a:gd name="T10" fmla="*/ 376 w 3186"/>
              <a:gd name="T11" fmla="*/ 1568 h 3299"/>
              <a:gd name="T12" fmla="*/ 496 w 3186"/>
              <a:gd name="T13" fmla="*/ 1849 h 3299"/>
              <a:gd name="T14" fmla="*/ 692 w 3186"/>
              <a:gd name="T15" fmla="*/ 2079 h 3299"/>
              <a:gd name="T16" fmla="*/ 950 w 3186"/>
              <a:gd name="T17" fmla="*/ 2239 h 3299"/>
              <a:gd name="T18" fmla="*/ 1252 w 3186"/>
              <a:gd name="T19" fmla="*/ 2313 h 3299"/>
              <a:gd name="T20" fmla="*/ 1569 w 3186"/>
              <a:gd name="T21" fmla="*/ 2288 h 3299"/>
              <a:gd name="T22" fmla="*/ 1851 w 3186"/>
              <a:gd name="T23" fmla="*/ 2169 h 3299"/>
              <a:gd name="T24" fmla="*/ 2080 w 3186"/>
              <a:gd name="T25" fmla="*/ 1972 h 3299"/>
              <a:gd name="T26" fmla="*/ 2240 w 3186"/>
              <a:gd name="T27" fmla="*/ 1714 h 3299"/>
              <a:gd name="T28" fmla="*/ 2314 w 3186"/>
              <a:gd name="T29" fmla="*/ 1412 h 3299"/>
              <a:gd name="T30" fmla="*/ 2289 w 3186"/>
              <a:gd name="T31" fmla="*/ 1096 h 3299"/>
              <a:gd name="T32" fmla="*/ 2170 w 3186"/>
              <a:gd name="T33" fmla="*/ 813 h 3299"/>
              <a:gd name="T34" fmla="*/ 1973 w 3186"/>
              <a:gd name="T35" fmla="*/ 584 h 3299"/>
              <a:gd name="T36" fmla="*/ 1715 w 3186"/>
              <a:gd name="T37" fmla="*/ 425 h 3299"/>
              <a:gd name="T38" fmla="*/ 1413 w 3186"/>
              <a:gd name="T39" fmla="*/ 350 h 3299"/>
              <a:gd name="T40" fmla="*/ 1513 w 3186"/>
              <a:gd name="T41" fmla="*/ 12 h 3299"/>
              <a:gd name="T42" fmla="*/ 1851 w 3186"/>
              <a:gd name="T43" fmla="*/ 105 h 3299"/>
              <a:gd name="T44" fmla="*/ 2146 w 3186"/>
              <a:gd name="T45" fmla="*/ 278 h 3299"/>
              <a:gd name="T46" fmla="*/ 2388 w 3186"/>
              <a:gd name="T47" fmla="*/ 518 h 3299"/>
              <a:gd name="T48" fmla="*/ 2561 w 3186"/>
              <a:gd name="T49" fmla="*/ 813 h 3299"/>
              <a:gd name="T50" fmla="*/ 2653 w 3186"/>
              <a:gd name="T51" fmla="*/ 1151 h 3299"/>
              <a:gd name="T52" fmla="*/ 2655 w 3186"/>
              <a:gd name="T53" fmla="*/ 1502 h 3299"/>
              <a:gd name="T54" fmla="*/ 2570 w 3186"/>
              <a:gd name="T55" fmla="*/ 1827 h 3299"/>
              <a:gd name="T56" fmla="*/ 2405 w 3186"/>
              <a:gd name="T57" fmla="*/ 2122 h 3299"/>
              <a:gd name="T58" fmla="*/ 3173 w 3186"/>
              <a:gd name="T59" fmla="*/ 3056 h 3299"/>
              <a:gd name="T60" fmla="*/ 3180 w 3186"/>
              <a:gd name="T61" fmla="*/ 3172 h 3299"/>
              <a:gd name="T62" fmla="*/ 3113 w 3186"/>
              <a:gd name="T63" fmla="*/ 3267 h 3299"/>
              <a:gd name="T64" fmla="*/ 3013 w 3186"/>
              <a:gd name="T65" fmla="*/ 3299 h 3299"/>
              <a:gd name="T66" fmla="*/ 2909 w 3186"/>
              <a:gd name="T67" fmla="*/ 3264 h 3299"/>
              <a:gd name="T68" fmla="*/ 1957 w 3186"/>
              <a:gd name="T69" fmla="*/ 2508 h 3299"/>
              <a:gd name="T70" fmla="*/ 1655 w 3186"/>
              <a:gd name="T71" fmla="*/ 2625 h 3299"/>
              <a:gd name="T72" fmla="*/ 1333 w 3186"/>
              <a:gd name="T73" fmla="*/ 2664 h 3299"/>
              <a:gd name="T74" fmla="*/ 979 w 3186"/>
              <a:gd name="T75" fmla="*/ 2616 h 3299"/>
              <a:gd name="T76" fmla="*/ 661 w 3186"/>
              <a:gd name="T77" fmla="*/ 2481 h 3299"/>
              <a:gd name="T78" fmla="*/ 391 w 3186"/>
              <a:gd name="T79" fmla="*/ 2273 h 3299"/>
              <a:gd name="T80" fmla="*/ 183 w 3186"/>
              <a:gd name="T81" fmla="*/ 2003 h 3299"/>
              <a:gd name="T82" fmla="*/ 48 w 3186"/>
              <a:gd name="T83" fmla="*/ 1685 h 3299"/>
              <a:gd name="T84" fmla="*/ 0 w 3186"/>
              <a:gd name="T85" fmla="*/ 1332 h 3299"/>
              <a:gd name="T86" fmla="*/ 48 w 3186"/>
              <a:gd name="T87" fmla="*/ 978 h 3299"/>
              <a:gd name="T88" fmla="*/ 183 w 3186"/>
              <a:gd name="T89" fmla="*/ 660 h 3299"/>
              <a:gd name="T90" fmla="*/ 391 w 3186"/>
              <a:gd name="T91" fmla="*/ 391 h 3299"/>
              <a:gd name="T92" fmla="*/ 661 w 3186"/>
              <a:gd name="T93" fmla="*/ 182 h 3299"/>
              <a:gd name="T94" fmla="*/ 979 w 3186"/>
              <a:gd name="T95" fmla="*/ 47 h 3299"/>
              <a:gd name="T96" fmla="*/ 1333 w 3186"/>
              <a:gd name="T97" fmla="*/ 0 h 3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86" h="3299">
                <a:moveTo>
                  <a:pt x="1333" y="347"/>
                </a:moveTo>
                <a:lnTo>
                  <a:pt x="1252" y="350"/>
                </a:lnTo>
                <a:lnTo>
                  <a:pt x="1173" y="361"/>
                </a:lnTo>
                <a:lnTo>
                  <a:pt x="1096" y="376"/>
                </a:lnTo>
                <a:lnTo>
                  <a:pt x="1022" y="398"/>
                </a:lnTo>
                <a:lnTo>
                  <a:pt x="950" y="425"/>
                </a:lnTo>
                <a:lnTo>
                  <a:pt x="881" y="458"/>
                </a:lnTo>
                <a:lnTo>
                  <a:pt x="815" y="495"/>
                </a:lnTo>
                <a:lnTo>
                  <a:pt x="752" y="538"/>
                </a:lnTo>
                <a:lnTo>
                  <a:pt x="692" y="584"/>
                </a:lnTo>
                <a:lnTo>
                  <a:pt x="636" y="636"/>
                </a:lnTo>
                <a:lnTo>
                  <a:pt x="586" y="692"/>
                </a:lnTo>
                <a:lnTo>
                  <a:pt x="538" y="750"/>
                </a:lnTo>
                <a:lnTo>
                  <a:pt x="496" y="813"/>
                </a:lnTo>
                <a:lnTo>
                  <a:pt x="458" y="879"/>
                </a:lnTo>
                <a:lnTo>
                  <a:pt x="426" y="949"/>
                </a:lnTo>
                <a:lnTo>
                  <a:pt x="398" y="1021"/>
                </a:lnTo>
                <a:lnTo>
                  <a:pt x="376" y="1096"/>
                </a:lnTo>
                <a:lnTo>
                  <a:pt x="361" y="1172"/>
                </a:lnTo>
                <a:lnTo>
                  <a:pt x="352" y="1251"/>
                </a:lnTo>
                <a:lnTo>
                  <a:pt x="348" y="1332"/>
                </a:lnTo>
                <a:lnTo>
                  <a:pt x="352" y="1412"/>
                </a:lnTo>
                <a:lnTo>
                  <a:pt x="361" y="1492"/>
                </a:lnTo>
                <a:lnTo>
                  <a:pt x="376" y="1568"/>
                </a:lnTo>
                <a:lnTo>
                  <a:pt x="398" y="1642"/>
                </a:lnTo>
                <a:lnTo>
                  <a:pt x="426" y="1714"/>
                </a:lnTo>
                <a:lnTo>
                  <a:pt x="458" y="1783"/>
                </a:lnTo>
                <a:lnTo>
                  <a:pt x="496" y="1849"/>
                </a:lnTo>
                <a:lnTo>
                  <a:pt x="538" y="1912"/>
                </a:lnTo>
                <a:lnTo>
                  <a:pt x="586" y="1972"/>
                </a:lnTo>
                <a:lnTo>
                  <a:pt x="636" y="2028"/>
                </a:lnTo>
                <a:lnTo>
                  <a:pt x="692" y="2079"/>
                </a:lnTo>
                <a:lnTo>
                  <a:pt x="752" y="2126"/>
                </a:lnTo>
                <a:lnTo>
                  <a:pt x="815" y="2169"/>
                </a:lnTo>
                <a:lnTo>
                  <a:pt x="881" y="2206"/>
                </a:lnTo>
                <a:lnTo>
                  <a:pt x="950" y="2239"/>
                </a:lnTo>
                <a:lnTo>
                  <a:pt x="1022" y="2266"/>
                </a:lnTo>
                <a:lnTo>
                  <a:pt x="1096" y="2288"/>
                </a:lnTo>
                <a:lnTo>
                  <a:pt x="1173" y="2303"/>
                </a:lnTo>
                <a:lnTo>
                  <a:pt x="1252" y="2313"/>
                </a:lnTo>
                <a:lnTo>
                  <a:pt x="1333" y="2316"/>
                </a:lnTo>
                <a:lnTo>
                  <a:pt x="1413" y="2313"/>
                </a:lnTo>
                <a:lnTo>
                  <a:pt x="1492" y="2303"/>
                </a:lnTo>
                <a:lnTo>
                  <a:pt x="1569" y="2288"/>
                </a:lnTo>
                <a:lnTo>
                  <a:pt x="1644" y="2266"/>
                </a:lnTo>
                <a:lnTo>
                  <a:pt x="1715" y="2239"/>
                </a:lnTo>
                <a:lnTo>
                  <a:pt x="1785" y="2206"/>
                </a:lnTo>
                <a:lnTo>
                  <a:pt x="1851" y="2169"/>
                </a:lnTo>
                <a:lnTo>
                  <a:pt x="1914" y="2126"/>
                </a:lnTo>
                <a:lnTo>
                  <a:pt x="1973" y="2079"/>
                </a:lnTo>
                <a:lnTo>
                  <a:pt x="2029" y="2028"/>
                </a:lnTo>
                <a:lnTo>
                  <a:pt x="2080" y="1972"/>
                </a:lnTo>
                <a:lnTo>
                  <a:pt x="2128" y="1912"/>
                </a:lnTo>
                <a:lnTo>
                  <a:pt x="2170" y="1849"/>
                </a:lnTo>
                <a:lnTo>
                  <a:pt x="2207" y="1783"/>
                </a:lnTo>
                <a:lnTo>
                  <a:pt x="2240" y="1714"/>
                </a:lnTo>
                <a:lnTo>
                  <a:pt x="2267" y="1642"/>
                </a:lnTo>
                <a:lnTo>
                  <a:pt x="2289" y="1568"/>
                </a:lnTo>
                <a:lnTo>
                  <a:pt x="2305" y="1492"/>
                </a:lnTo>
                <a:lnTo>
                  <a:pt x="2314" y="1412"/>
                </a:lnTo>
                <a:lnTo>
                  <a:pt x="2318" y="1332"/>
                </a:lnTo>
                <a:lnTo>
                  <a:pt x="2314" y="1251"/>
                </a:lnTo>
                <a:lnTo>
                  <a:pt x="2305" y="1172"/>
                </a:lnTo>
                <a:lnTo>
                  <a:pt x="2289" y="1096"/>
                </a:lnTo>
                <a:lnTo>
                  <a:pt x="2267" y="1021"/>
                </a:lnTo>
                <a:lnTo>
                  <a:pt x="2240" y="949"/>
                </a:lnTo>
                <a:lnTo>
                  <a:pt x="2207" y="879"/>
                </a:lnTo>
                <a:lnTo>
                  <a:pt x="2170" y="813"/>
                </a:lnTo>
                <a:lnTo>
                  <a:pt x="2128" y="750"/>
                </a:lnTo>
                <a:lnTo>
                  <a:pt x="2080" y="692"/>
                </a:lnTo>
                <a:lnTo>
                  <a:pt x="2029" y="636"/>
                </a:lnTo>
                <a:lnTo>
                  <a:pt x="1973" y="584"/>
                </a:lnTo>
                <a:lnTo>
                  <a:pt x="1914" y="538"/>
                </a:lnTo>
                <a:lnTo>
                  <a:pt x="1851" y="495"/>
                </a:lnTo>
                <a:lnTo>
                  <a:pt x="1785" y="458"/>
                </a:lnTo>
                <a:lnTo>
                  <a:pt x="1715" y="425"/>
                </a:lnTo>
                <a:lnTo>
                  <a:pt x="1644" y="398"/>
                </a:lnTo>
                <a:lnTo>
                  <a:pt x="1569" y="376"/>
                </a:lnTo>
                <a:lnTo>
                  <a:pt x="1492" y="361"/>
                </a:lnTo>
                <a:lnTo>
                  <a:pt x="1413" y="350"/>
                </a:lnTo>
                <a:lnTo>
                  <a:pt x="1333" y="347"/>
                </a:lnTo>
                <a:close/>
                <a:moveTo>
                  <a:pt x="1333" y="0"/>
                </a:moveTo>
                <a:lnTo>
                  <a:pt x="1423" y="3"/>
                </a:lnTo>
                <a:lnTo>
                  <a:pt x="1513" y="12"/>
                </a:lnTo>
                <a:lnTo>
                  <a:pt x="1601" y="27"/>
                </a:lnTo>
                <a:lnTo>
                  <a:pt x="1686" y="47"/>
                </a:lnTo>
                <a:lnTo>
                  <a:pt x="1770" y="73"/>
                </a:lnTo>
                <a:lnTo>
                  <a:pt x="1851" y="105"/>
                </a:lnTo>
                <a:lnTo>
                  <a:pt x="1930" y="141"/>
                </a:lnTo>
                <a:lnTo>
                  <a:pt x="2005" y="182"/>
                </a:lnTo>
                <a:lnTo>
                  <a:pt x="2077" y="228"/>
                </a:lnTo>
                <a:lnTo>
                  <a:pt x="2146" y="278"/>
                </a:lnTo>
                <a:lnTo>
                  <a:pt x="2212" y="332"/>
                </a:lnTo>
                <a:lnTo>
                  <a:pt x="2274" y="391"/>
                </a:lnTo>
                <a:lnTo>
                  <a:pt x="2333" y="452"/>
                </a:lnTo>
                <a:lnTo>
                  <a:pt x="2388" y="518"/>
                </a:lnTo>
                <a:lnTo>
                  <a:pt x="2437" y="588"/>
                </a:lnTo>
                <a:lnTo>
                  <a:pt x="2484" y="660"/>
                </a:lnTo>
                <a:lnTo>
                  <a:pt x="2524" y="736"/>
                </a:lnTo>
                <a:lnTo>
                  <a:pt x="2561" y="813"/>
                </a:lnTo>
                <a:lnTo>
                  <a:pt x="2592" y="895"/>
                </a:lnTo>
                <a:lnTo>
                  <a:pt x="2618" y="978"/>
                </a:lnTo>
                <a:lnTo>
                  <a:pt x="2638" y="1064"/>
                </a:lnTo>
                <a:lnTo>
                  <a:pt x="2653" y="1151"/>
                </a:lnTo>
                <a:lnTo>
                  <a:pt x="2662" y="1241"/>
                </a:lnTo>
                <a:lnTo>
                  <a:pt x="2665" y="1332"/>
                </a:lnTo>
                <a:lnTo>
                  <a:pt x="2663" y="1417"/>
                </a:lnTo>
                <a:lnTo>
                  <a:pt x="2655" y="1502"/>
                </a:lnTo>
                <a:lnTo>
                  <a:pt x="2641" y="1585"/>
                </a:lnTo>
                <a:lnTo>
                  <a:pt x="2623" y="1667"/>
                </a:lnTo>
                <a:lnTo>
                  <a:pt x="2598" y="1748"/>
                </a:lnTo>
                <a:lnTo>
                  <a:pt x="2570" y="1827"/>
                </a:lnTo>
                <a:lnTo>
                  <a:pt x="2536" y="1904"/>
                </a:lnTo>
                <a:lnTo>
                  <a:pt x="2497" y="1979"/>
                </a:lnTo>
                <a:lnTo>
                  <a:pt x="2454" y="2051"/>
                </a:lnTo>
                <a:lnTo>
                  <a:pt x="2405" y="2122"/>
                </a:lnTo>
                <a:lnTo>
                  <a:pt x="2353" y="2189"/>
                </a:lnTo>
                <a:lnTo>
                  <a:pt x="3137" y="3004"/>
                </a:lnTo>
                <a:lnTo>
                  <a:pt x="3158" y="3029"/>
                </a:lnTo>
                <a:lnTo>
                  <a:pt x="3173" y="3056"/>
                </a:lnTo>
                <a:lnTo>
                  <a:pt x="3182" y="3084"/>
                </a:lnTo>
                <a:lnTo>
                  <a:pt x="3186" y="3113"/>
                </a:lnTo>
                <a:lnTo>
                  <a:pt x="3186" y="3143"/>
                </a:lnTo>
                <a:lnTo>
                  <a:pt x="3180" y="3172"/>
                </a:lnTo>
                <a:lnTo>
                  <a:pt x="3169" y="3200"/>
                </a:lnTo>
                <a:lnTo>
                  <a:pt x="3154" y="3227"/>
                </a:lnTo>
                <a:lnTo>
                  <a:pt x="3133" y="3250"/>
                </a:lnTo>
                <a:lnTo>
                  <a:pt x="3113" y="3267"/>
                </a:lnTo>
                <a:lnTo>
                  <a:pt x="3090" y="3280"/>
                </a:lnTo>
                <a:lnTo>
                  <a:pt x="3065" y="3291"/>
                </a:lnTo>
                <a:lnTo>
                  <a:pt x="3040" y="3297"/>
                </a:lnTo>
                <a:lnTo>
                  <a:pt x="3013" y="3299"/>
                </a:lnTo>
                <a:lnTo>
                  <a:pt x="2985" y="3297"/>
                </a:lnTo>
                <a:lnTo>
                  <a:pt x="2958" y="3290"/>
                </a:lnTo>
                <a:lnTo>
                  <a:pt x="2932" y="3279"/>
                </a:lnTo>
                <a:lnTo>
                  <a:pt x="2909" y="3264"/>
                </a:lnTo>
                <a:lnTo>
                  <a:pt x="2888" y="3245"/>
                </a:lnTo>
                <a:lnTo>
                  <a:pt x="2096" y="2423"/>
                </a:lnTo>
                <a:lnTo>
                  <a:pt x="2028" y="2468"/>
                </a:lnTo>
                <a:lnTo>
                  <a:pt x="1957" y="2508"/>
                </a:lnTo>
                <a:lnTo>
                  <a:pt x="1884" y="2544"/>
                </a:lnTo>
                <a:lnTo>
                  <a:pt x="1810" y="2576"/>
                </a:lnTo>
                <a:lnTo>
                  <a:pt x="1734" y="2602"/>
                </a:lnTo>
                <a:lnTo>
                  <a:pt x="1655" y="2625"/>
                </a:lnTo>
                <a:lnTo>
                  <a:pt x="1577" y="2641"/>
                </a:lnTo>
                <a:lnTo>
                  <a:pt x="1497" y="2653"/>
                </a:lnTo>
                <a:lnTo>
                  <a:pt x="1415" y="2661"/>
                </a:lnTo>
                <a:lnTo>
                  <a:pt x="1333" y="2664"/>
                </a:lnTo>
                <a:lnTo>
                  <a:pt x="1242" y="2661"/>
                </a:lnTo>
                <a:lnTo>
                  <a:pt x="1152" y="2651"/>
                </a:lnTo>
                <a:lnTo>
                  <a:pt x="1064" y="2637"/>
                </a:lnTo>
                <a:lnTo>
                  <a:pt x="979" y="2616"/>
                </a:lnTo>
                <a:lnTo>
                  <a:pt x="895" y="2590"/>
                </a:lnTo>
                <a:lnTo>
                  <a:pt x="815" y="2559"/>
                </a:lnTo>
                <a:lnTo>
                  <a:pt x="736" y="2523"/>
                </a:lnTo>
                <a:lnTo>
                  <a:pt x="661" y="2481"/>
                </a:lnTo>
                <a:lnTo>
                  <a:pt x="588" y="2436"/>
                </a:lnTo>
                <a:lnTo>
                  <a:pt x="519" y="2385"/>
                </a:lnTo>
                <a:lnTo>
                  <a:pt x="453" y="2332"/>
                </a:lnTo>
                <a:lnTo>
                  <a:pt x="391" y="2273"/>
                </a:lnTo>
                <a:lnTo>
                  <a:pt x="333" y="2211"/>
                </a:lnTo>
                <a:lnTo>
                  <a:pt x="278" y="2145"/>
                </a:lnTo>
                <a:lnTo>
                  <a:pt x="228" y="2076"/>
                </a:lnTo>
                <a:lnTo>
                  <a:pt x="183" y="2003"/>
                </a:lnTo>
                <a:lnTo>
                  <a:pt x="141" y="1928"/>
                </a:lnTo>
                <a:lnTo>
                  <a:pt x="105" y="1849"/>
                </a:lnTo>
                <a:lnTo>
                  <a:pt x="74" y="1769"/>
                </a:lnTo>
                <a:lnTo>
                  <a:pt x="48" y="1685"/>
                </a:lnTo>
                <a:lnTo>
                  <a:pt x="28" y="1600"/>
                </a:lnTo>
                <a:lnTo>
                  <a:pt x="12" y="1512"/>
                </a:lnTo>
                <a:lnTo>
                  <a:pt x="3" y="1423"/>
                </a:lnTo>
                <a:lnTo>
                  <a:pt x="0" y="1332"/>
                </a:lnTo>
                <a:lnTo>
                  <a:pt x="3" y="1241"/>
                </a:lnTo>
                <a:lnTo>
                  <a:pt x="12" y="1151"/>
                </a:lnTo>
                <a:lnTo>
                  <a:pt x="28" y="1064"/>
                </a:lnTo>
                <a:lnTo>
                  <a:pt x="48" y="978"/>
                </a:lnTo>
                <a:lnTo>
                  <a:pt x="74" y="895"/>
                </a:lnTo>
                <a:lnTo>
                  <a:pt x="105" y="813"/>
                </a:lnTo>
                <a:lnTo>
                  <a:pt x="141" y="736"/>
                </a:lnTo>
                <a:lnTo>
                  <a:pt x="183" y="660"/>
                </a:lnTo>
                <a:lnTo>
                  <a:pt x="228" y="588"/>
                </a:lnTo>
                <a:lnTo>
                  <a:pt x="278" y="518"/>
                </a:lnTo>
                <a:lnTo>
                  <a:pt x="333" y="452"/>
                </a:lnTo>
                <a:lnTo>
                  <a:pt x="391" y="391"/>
                </a:lnTo>
                <a:lnTo>
                  <a:pt x="453" y="332"/>
                </a:lnTo>
                <a:lnTo>
                  <a:pt x="519" y="278"/>
                </a:lnTo>
                <a:lnTo>
                  <a:pt x="588" y="228"/>
                </a:lnTo>
                <a:lnTo>
                  <a:pt x="661" y="182"/>
                </a:lnTo>
                <a:lnTo>
                  <a:pt x="736" y="141"/>
                </a:lnTo>
                <a:lnTo>
                  <a:pt x="815" y="105"/>
                </a:lnTo>
                <a:lnTo>
                  <a:pt x="895" y="73"/>
                </a:lnTo>
                <a:lnTo>
                  <a:pt x="979" y="47"/>
                </a:lnTo>
                <a:lnTo>
                  <a:pt x="1064" y="27"/>
                </a:lnTo>
                <a:lnTo>
                  <a:pt x="1152" y="12"/>
                </a:lnTo>
                <a:lnTo>
                  <a:pt x="1242" y="3"/>
                </a:lnTo>
                <a:lnTo>
                  <a:pt x="133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824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/>
          <p:cNvGrpSpPr/>
          <p:nvPr/>
        </p:nvGrpSpPr>
        <p:grpSpPr>
          <a:xfrm>
            <a:off x="987502" y="452613"/>
            <a:ext cx="2212898" cy="4405138"/>
            <a:chOff x="987502" y="452613"/>
            <a:chExt cx="2212898" cy="4405138"/>
          </a:xfrm>
        </p:grpSpPr>
        <p:pic>
          <p:nvPicPr>
            <p:cNvPr id="12290" name="Picture 2" descr="C:\Users\Oxygen\Desktop\paroysiasi\εικόνα_Viber_2022-11-17_13-09-37-30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1" y="834390"/>
              <a:ext cx="2095499" cy="3652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5"/>
            <p:cNvGrpSpPr/>
            <p:nvPr/>
          </p:nvGrpSpPr>
          <p:grpSpPr>
            <a:xfrm>
              <a:off x="987502" y="452613"/>
              <a:ext cx="2212898" cy="4405138"/>
              <a:chOff x="2125848" y="1008529"/>
              <a:chExt cx="2400542" cy="4673600"/>
            </a:xfrm>
          </p:grpSpPr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2125848" y="1008529"/>
                <a:ext cx="2400542" cy="4673600"/>
              </a:xfrm>
              <a:custGeom>
                <a:avLst/>
                <a:gdLst>
                  <a:gd name="connsiteX0" fmla="*/ 133167 w 2400542"/>
                  <a:gd name="connsiteY0" fmla="*/ 432174 h 4673600"/>
                  <a:gd name="connsiteX1" fmla="*/ 96889 w 2400542"/>
                  <a:gd name="connsiteY1" fmla="*/ 468374 h 4673600"/>
                  <a:gd name="connsiteX2" fmla="*/ 96889 w 2400542"/>
                  <a:gd name="connsiteY2" fmla="*/ 4242196 h 4673600"/>
                  <a:gd name="connsiteX3" fmla="*/ 133167 w 2400542"/>
                  <a:gd name="connsiteY3" fmla="*/ 4278396 h 4673600"/>
                  <a:gd name="connsiteX4" fmla="*/ 2258452 w 2400542"/>
                  <a:gd name="connsiteY4" fmla="*/ 4278396 h 4673600"/>
                  <a:gd name="connsiteX5" fmla="*/ 2294730 w 2400542"/>
                  <a:gd name="connsiteY5" fmla="*/ 4242196 h 4673600"/>
                  <a:gd name="connsiteX6" fmla="*/ 2294730 w 2400542"/>
                  <a:gd name="connsiteY6" fmla="*/ 468374 h 4673600"/>
                  <a:gd name="connsiteX7" fmla="*/ 2258452 w 2400542"/>
                  <a:gd name="connsiteY7" fmla="*/ 432174 h 4673600"/>
                  <a:gd name="connsiteX8" fmla="*/ 133167 w 2400542"/>
                  <a:gd name="connsiteY8" fmla="*/ 432174 h 4673600"/>
                  <a:gd name="connsiteX9" fmla="*/ 411176 w 2400542"/>
                  <a:gd name="connsiteY9" fmla="*/ 0 h 4673600"/>
                  <a:gd name="connsiteX10" fmla="*/ 1980296 w 2400542"/>
                  <a:gd name="connsiteY10" fmla="*/ 0 h 4673600"/>
                  <a:gd name="connsiteX11" fmla="*/ 2391472 w 2400542"/>
                  <a:gd name="connsiteY11" fmla="*/ 410335 h 4673600"/>
                  <a:gd name="connsiteX12" fmla="*/ 2391472 w 2400542"/>
                  <a:gd name="connsiteY12" fmla="*/ 1052993 h 4673600"/>
                  <a:gd name="connsiteX13" fmla="*/ 2400542 w 2400542"/>
                  <a:gd name="connsiteY13" fmla="*/ 1052993 h 4673600"/>
                  <a:gd name="connsiteX14" fmla="*/ 2400542 w 2400542"/>
                  <a:gd name="connsiteY14" fmla="*/ 1451260 h 4673600"/>
                  <a:gd name="connsiteX15" fmla="*/ 2391472 w 2400542"/>
                  <a:gd name="connsiteY15" fmla="*/ 1451260 h 4673600"/>
                  <a:gd name="connsiteX16" fmla="*/ 2391472 w 2400542"/>
                  <a:gd name="connsiteY16" fmla="*/ 4263265 h 4673600"/>
                  <a:gd name="connsiteX17" fmla="*/ 1980296 w 2400542"/>
                  <a:gd name="connsiteY17" fmla="*/ 4673600 h 4673600"/>
                  <a:gd name="connsiteX18" fmla="*/ 411176 w 2400542"/>
                  <a:gd name="connsiteY18" fmla="*/ 4673600 h 4673600"/>
                  <a:gd name="connsiteX19" fmla="*/ 0 w 2400542"/>
                  <a:gd name="connsiteY19" fmla="*/ 4263265 h 4673600"/>
                  <a:gd name="connsiteX20" fmla="*/ 0 w 2400542"/>
                  <a:gd name="connsiteY20" fmla="*/ 410335 h 4673600"/>
                  <a:gd name="connsiteX21" fmla="*/ 411176 w 2400542"/>
                  <a:gd name="connsiteY21" fmla="*/ 0 h 46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00542" h="4673600">
                    <a:moveTo>
                      <a:pt x="133167" y="432174"/>
                    </a:moveTo>
                    <a:cubicBezTo>
                      <a:pt x="112005" y="432174"/>
                      <a:pt x="96889" y="450274"/>
                      <a:pt x="96889" y="468374"/>
                    </a:cubicBezTo>
                    <a:cubicBezTo>
                      <a:pt x="96889" y="468374"/>
                      <a:pt x="96889" y="468374"/>
                      <a:pt x="96889" y="4242196"/>
                    </a:cubicBezTo>
                    <a:cubicBezTo>
                      <a:pt x="96889" y="4260296"/>
                      <a:pt x="112005" y="4278396"/>
                      <a:pt x="133167" y="4278396"/>
                    </a:cubicBezTo>
                    <a:cubicBezTo>
                      <a:pt x="133167" y="4278396"/>
                      <a:pt x="133167" y="4278396"/>
                      <a:pt x="2258452" y="4278396"/>
                    </a:cubicBezTo>
                    <a:cubicBezTo>
                      <a:pt x="2276591" y="4278396"/>
                      <a:pt x="2294730" y="4260296"/>
                      <a:pt x="2294730" y="4242196"/>
                    </a:cubicBezTo>
                    <a:cubicBezTo>
                      <a:pt x="2294730" y="4242196"/>
                      <a:pt x="2294730" y="4242196"/>
                      <a:pt x="2294730" y="468374"/>
                    </a:cubicBezTo>
                    <a:cubicBezTo>
                      <a:pt x="2294730" y="450274"/>
                      <a:pt x="2276591" y="432174"/>
                      <a:pt x="2258452" y="432174"/>
                    </a:cubicBezTo>
                    <a:cubicBezTo>
                      <a:pt x="2258452" y="432174"/>
                      <a:pt x="2258452" y="432174"/>
                      <a:pt x="133167" y="432174"/>
                    </a:cubicBezTo>
                    <a:close/>
                    <a:moveTo>
                      <a:pt x="411176" y="0"/>
                    </a:moveTo>
                    <a:cubicBezTo>
                      <a:pt x="411176" y="0"/>
                      <a:pt x="411176" y="0"/>
                      <a:pt x="1980296" y="0"/>
                    </a:cubicBezTo>
                    <a:cubicBezTo>
                      <a:pt x="2207048" y="0"/>
                      <a:pt x="2391472" y="184048"/>
                      <a:pt x="2391472" y="410335"/>
                    </a:cubicBezTo>
                    <a:cubicBezTo>
                      <a:pt x="2391472" y="410335"/>
                      <a:pt x="2391472" y="410335"/>
                      <a:pt x="2391472" y="1052993"/>
                    </a:cubicBezTo>
                    <a:cubicBezTo>
                      <a:pt x="2391472" y="1052993"/>
                      <a:pt x="2391472" y="1052993"/>
                      <a:pt x="2400542" y="1052993"/>
                    </a:cubicBezTo>
                    <a:cubicBezTo>
                      <a:pt x="2400542" y="1052993"/>
                      <a:pt x="2400542" y="1052993"/>
                      <a:pt x="2400542" y="1451260"/>
                    </a:cubicBezTo>
                    <a:cubicBezTo>
                      <a:pt x="2400542" y="1451260"/>
                      <a:pt x="2400542" y="1451260"/>
                      <a:pt x="2391472" y="1451260"/>
                    </a:cubicBezTo>
                    <a:lnTo>
                      <a:pt x="2391472" y="4263265"/>
                    </a:lnTo>
                    <a:cubicBezTo>
                      <a:pt x="2391472" y="4489553"/>
                      <a:pt x="2207048" y="4673600"/>
                      <a:pt x="1980296" y="4673600"/>
                    </a:cubicBezTo>
                    <a:cubicBezTo>
                      <a:pt x="1980296" y="4673600"/>
                      <a:pt x="1980296" y="4673600"/>
                      <a:pt x="411176" y="4673600"/>
                    </a:cubicBezTo>
                    <a:cubicBezTo>
                      <a:pt x="184425" y="4673600"/>
                      <a:pt x="0" y="4489553"/>
                      <a:pt x="0" y="4263265"/>
                    </a:cubicBezTo>
                    <a:cubicBezTo>
                      <a:pt x="0" y="4263265"/>
                      <a:pt x="0" y="4263265"/>
                      <a:pt x="0" y="410335"/>
                    </a:cubicBezTo>
                    <a:cubicBezTo>
                      <a:pt x="0" y="184048"/>
                      <a:pt x="184425" y="0"/>
                      <a:pt x="41117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Freeform 7"/>
              <p:cNvSpPr>
                <a:spLocks noEditPoints="1"/>
              </p:cNvSpPr>
              <p:nvPr/>
            </p:nvSpPr>
            <p:spPr bwMode="auto">
              <a:xfrm>
                <a:off x="3029717" y="5392738"/>
                <a:ext cx="580057" cy="178479"/>
              </a:xfrm>
              <a:custGeom>
                <a:avLst/>
                <a:gdLst>
                  <a:gd name="T0" fmla="*/ 168 w 192"/>
                  <a:gd name="T1" fmla="*/ 59 h 59"/>
                  <a:gd name="T2" fmla="*/ 24 w 192"/>
                  <a:gd name="T3" fmla="*/ 59 h 59"/>
                  <a:gd name="T4" fmla="*/ 0 w 192"/>
                  <a:gd name="T5" fmla="*/ 35 h 59"/>
                  <a:gd name="T6" fmla="*/ 0 w 192"/>
                  <a:gd name="T7" fmla="*/ 24 h 59"/>
                  <a:gd name="T8" fmla="*/ 24 w 192"/>
                  <a:gd name="T9" fmla="*/ 0 h 59"/>
                  <a:gd name="T10" fmla="*/ 168 w 192"/>
                  <a:gd name="T11" fmla="*/ 0 h 59"/>
                  <a:gd name="T12" fmla="*/ 192 w 192"/>
                  <a:gd name="T13" fmla="*/ 24 h 59"/>
                  <a:gd name="T14" fmla="*/ 192 w 192"/>
                  <a:gd name="T15" fmla="*/ 35 h 59"/>
                  <a:gd name="T16" fmla="*/ 168 w 192"/>
                  <a:gd name="T17" fmla="*/ 59 h 59"/>
                  <a:gd name="T18" fmla="*/ 24 w 192"/>
                  <a:gd name="T19" fmla="*/ 8 h 59"/>
                  <a:gd name="T20" fmla="*/ 8 w 192"/>
                  <a:gd name="T21" fmla="*/ 24 h 59"/>
                  <a:gd name="T22" fmla="*/ 8 w 192"/>
                  <a:gd name="T23" fmla="*/ 35 h 59"/>
                  <a:gd name="T24" fmla="*/ 24 w 192"/>
                  <a:gd name="T25" fmla="*/ 51 h 59"/>
                  <a:gd name="T26" fmla="*/ 168 w 192"/>
                  <a:gd name="T27" fmla="*/ 51 h 59"/>
                  <a:gd name="T28" fmla="*/ 184 w 192"/>
                  <a:gd name="T29" fmla="*/ 35 h 59"/>
                  <a:gd name="T30" fmla="*/ 184 w 192"/>
                  <a:gd name="T31" fmla="*/ 24 h 59"/>
                  <a:gd name="T32" fmla="*/ 168 w 192"/>
                  <a:gd name="T33" fmla="*/ 8 h 59"/>
                  <a:gd name="T34" fmla="*/ 24 w 192"/>
                  <a:gd name="T35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59">
                    <a:moveTo>
                      <a:pt x="168" y="59"/>
                    </a:moveTo>
                    <a:cubicBezTo>
                      <a:pt x="24" y="59"/>
                      <a:pt x="24" y="59"/>
                      <a:pt x="24" y="59"/>
                    </a:cubicBezTo>
                    <a:cubicBezTo>
                      <a:pt x="11" y="59"/>
                      <a:pt x="0" y="48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2" y="11"/>
                      <a:pt x="192" y="24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2" y="48"/>
                      <a:pt x="181" y="59"/>
                      <a:pt x="168" y="59"/>
                    </a:cubicBezTo>
                    <a:close/>
                    <a:moveTo>
                      <a:pt x="24" y="8"/>
                    </a:moveTo>
                    <a:cubicBezTo>
                      <a:pt x="16" y="8"/>
                      <a:pt x="8" y="15"/>
                      <a:pt x="8" y="2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44"/>
                      <a:pt x="16" y="51"/>
                      <a:pt x="24" y="51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77" y="51"/>
                      <a:pt x="184" y="44"/>
                      <a:pt x="184" y="35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4" y="15"/>
                      <a:pt x="177" y="8"/>
                      <a:pt x="168" y="8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D3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3047565" y="1116891"/>
                <a:ext cx="544361" cy="36971"/>
              </a:xfrm>
              <a:custGeom>
                <a:avLst/>
                <a:gdLst>
                  <a:gd name="T0" fmla="*/ 6 w 180"/>
                  <a:gd name="T1" fmla="*/ 0 h 12"/>
                  <a:gd name="T2" fmla="*/ 174 w 180"/>
                  <a:gd name="T3" fmla="*/ 0 h 12"/>
                  <a:gd name="T4" fmla="*/ 180 w 180"/>
                  <a:gd name="T5" fmla="*/ 6 h 12"/>
                  <a:gd name="T6" fmla="*/ 174 w 180"/>
                  <a:gd name="T7" fmla="*/ 12 h 12"/>
                  <a:gd name="T8" fmla="*/ 6 w 180"/>
                  <a:gd name="T9" fmla="*/ 12 h 12"/>
                  <a:gd name="T10" fmla="*/ 0 w 180"/>
                  <a:gd name="T11" fmla="*/ 6 h 12"/>
                  <a:gd name="T12" fmla="*/ 6 w 18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2">
                    <a:moveTo>
                      <a:pt x="6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10"/>
                      <a:pt x="178" y="12"/>
                      <a:pt x="17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2893309" y="1090119"/>
                <a:ext cx="70117" cy="72666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0"/>
              <p:cNvSpPr>
                <a:spLocks noChangeArrowheads="1"/>
              </p:cNvSpPr>
              <p:nvPr/>
            </p:nvSpPr>
            <p:spPr bwMode="auto">
              <a:xfrm>
                <a:off x="3649294" y="1090119"/>
                <a:ext cx="72666" cy="68842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3757657" y="1081195"/>
                <a:ext cx="81590" cy="84140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2"/>
              <p:cNvSpPr>
                <a:spLocks noChangeArrowheads="1"/>
              </p:cNvSpPr>
              <p:nvPr/>
            </p:nvSpPr>
            <p:spPr bwMode="auto">
              <a:xfrm>
                <a:off x="4057246" y="1125815"/>
                <a:ext cx="70117" cy="70117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Ομάδα 7"/>
          <p:cNvGrpSpPr/>
          <p:nvPr/>
        </p:nvGrpSpPr>
        <p:grpSpPr>
          <a:xfrm>
            <a:off x="6016702" y="438150"/>
            <a:ext cx="2212898" cy="4405138"/>
            <a:chOff x="6016702" y="438150"/>
            <a:chExt cx="2212898" cy="4405138"/>
          </a:xfrm>
        </p:grpSpPr>
        <p:pic>
          <p:nvPicPr>
            <p:cNvPr id="12292" name="Picture 4" descr="C:\Users\Oxygen\Desktop\paroysiasi\εικόνα_Viber_2022-11-17_13-09-37-77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892"/>
            <a:stretch/>
          </p:blipFill>
          <p:spPr bwMode="auto">
            <a:xfrm>
              <a:off x="6096000" y="831507"/>
              <a:ext cx="2057400" cy="3655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15"/>
            <p:cNvGrpSpPr/>
            <p:nvPr/>
          </p:nvGrpSpPr>
          <p:grpSpPr>
            <a:xfrm>
              <a:off x="6016702" y="438150"/>
              <a:ext cx="2212898" cy="4405138"/>
              <a:chOff x="2125848" y="1008529"/>
              <a:chExt cx="2400542" cy="4673600"/>
            </a:xfrm>
          </p:grpSpPr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2125848" y="1008529"/>
                <a:ext cx="2400542" cy="4673600"/>
              </a:xfrm>
              <a:custGeom>
                <a:avLst/>
                <a:gdLst>
                  <a:gd name="connsiteX0" fmla="*/ 133167 w 2400542"/>
                  <a:gd name="connsiteY0" fmla="*/ 432174 h 4673600"/>
                  <a:gd name="connsiteX1" fmla="*/ 96889 w 2400542"/>
                  <a:gd name="connsiteY1" fmla="*/ 468374 h 4673600"/>
                  <a:gd name="connsiteX2" fmla="*/ 96889 w 2400542"/>
                  <a:gd name="connsiteY2" fmla="*/ 4242196 h 4673600"/>
                  <a:gd name="connsiteX3" fmla="*/ 133167 w 2400542"/>
                  <a:gd name="connsiteY3" fmla="*/ 4278396 h 4673600"/>
                  <a:gd name="connsiteX4" fmla="*/ 2258452 w 2400542"/>
                  <a:gd name="connsiteY4" fmla="*/ 4278396 h 4673600"/>
                  <a:gd name="connsiteX5" fmla="*/ 2294730 w 2400542"/>
                  <a:gd name="connsiteY5" fmla="*/ 4242196 h 4673600"/>
                  <a:gd name="connsiteX6" fmla="*/ 2294730 w 2400542"/>
                  <a:gd name="connsiteY6" fmla="*/ 468374 h 4673600"/>
                  <a:gd name="connsiteX7" fmla="*/ 2258452 w 2400542"/>
                  <a:gd name="connsiteY7" fmla="*/ 432174 h 4673600"/>
                  <a:gd name="connsiteX8" fmla="*/ 133167 w 2400542"/>
                  <a:gd name="connsiteY8" fmla="*/ 432174 h 4673600"/>
                  <a:gd name="connsiteX9" fmla="*/ 411176 w 2400542"/>
                  <a:gd name="connsiteY9" fmla="*/ 0 h 4673600"/>
                  <a:gd name="connsiteX10" fmla="*/ 1980296 w 2400542"/>
                  <a:gd name="connsiteY10" fmla="*/ 0 h 4673600"/>
                  <a:gd name="connsiteX11" fmla="*/ 2391472 w 2400542"/>
                  <a:gd name="connsiteY11" fmla="*/ 410335 h 4673600"/>
                  <a:gd name="connsiteX12" fmla="*/ 2391472 w 2400542"/>
                  <a:gd name="connsiteY12" fmla="*/ 1052993 h 4673600"/>
                  <a:gd name="connsiteX13" fmla="*/ 2400542 w 2400542"/>
                  <a:gd name="connsiteY13" fmla="*/ 1052993 h 4673600"/>
                  <a:gd name="connsiteX14" fmla="*/ 2400542 w 2400542"/>
                  <a:gd name="connsiteY14" fmla="*/ 1451260 h 4673600"/>
                  <a:gd name="connsiteX15" fmla="*/ 2391472 w 2400542"/>
                  <a:gd name="connsiteY15" fmla="*/ 1451260 h 4673600"/>
                  <a:gd name="connsiteX16" fmla="*/ 2391472 w 2400542"/>
                  <a:gd name="connsiteY16" fmla="*/ 4263265 h 4673600"/>
                  <a:gd name="connsiteX17" fmla="*/ 1980296 w 2400542"/>
                  <a:gd name="connsiteY17" fmla="*/ 4673600 h 4673600"/>
                  <a:gd name="connsiteX18" fmla="*/ 411176 w 2400542"/>
                  <a:gd name="connsiteY18" fmla="*/ 4673600 h 4673600"/>
                  <a:gd name="connsiteX19" fmla="*/ 0 w 2400542"/>
                  <a:gd name="connsiteY19" fmla="*/ 4263265 h 4673600"/>
                  <a:gd name="connsiteX20" fmla="*/ 0 w 2400542"/>
                  <a:gd name="connsiteY20" fmla="*/ 410335 h 4673600"/>
                  <a:gd name="connsiteX21" fmla="*/ 411176 w 2400542"/>
                  <a:gd name="connsiteY21" fmla="*/ 0 h 46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00542" h="4673600">
                    <a:moveTo>
                      <a:pt x="133167" y="432174"/>
                    </a:moveTo>
                    <a:cubicBezTo>
                      <a:pt x="112005" y="432174"/>
                      <a:pt x="96889" y="450274"/>
                      <a:pt x="96889" y="468374"/>
                    </a:cubicBezTo>
                    <a:cubicBezTo>
                      <a:pt x="96889" y="468374"/>
                      <a:pt x="96889" y="468374"/>
                      <a:pt x="96889" y="4242196"/>
                    </a:cubicBezTo>
                    <a:cubicBezTo>
                      <a:pt x="96889" y="4260296"/>
                      <a:pt x="112005" y="4278396"/>
                      <a:pt x="133167" y="4278396"/>
                    </a:cubicBezTo>
                    <a:cubicBezTo>
                      <a:pt x="133167" y="4278396"/>
                      <a:pt x="133167" y="4278396"/>
                      <a:pt x="2258452" y="4278396"/>
                    </a:cubicBezTo>
                    <a:cubicBezTo>
                      <a:pt x="2276591" y="4278396"/>
                      <a:pt x="2294730" y="4260296"/>
                      <a:pt x="2294730" y="4242196"/>
                    </a:cubicBezTo>
                    <a:cubicBezTo>
                      <a:pt x="2294730" y="4242196"/>
                      <a:pt x="2294730" y="4242196"/>
                      <a:pt x="2294730" y="468374"/>
                    </a:cubicBezTo>
                    <a:cubicBezTo>
                      <a:pt x="2294730" y="450274"/>
                      <a:pt x="2276591" y="432174"/>
                      <a:pt x="2258452" y="432174"/>
                    </a:cubicBezTo>
                    <a:cubicBezTo>
                      <a:pt x="2258452" y="432174"/>
                      <a:pt x="2258452" y="432174"/>
                      <a:pt x="133167" y="432174"/>
                    </a:cubicBezTo>
                    <a:close/>
                    <a:moveTo>
                      <a:pt x="411176" y="0"/>
                    </a:moveTo>
                    <a:cubicBezTo>
                      <a:pt x="411176" y="0"/>
                      <a:pt x="411176" y="0"/>
                      <a:pt x="1980296" y="0"/>
                    </a:cubicBezTo>
                    <a:cubicBezTo>
                      <a:pt x="2207048" y="0"/>
                      <a:pt x="2391472" y="184048"/>
                      <a:pt x="2391472" y="410335"/>
                    </a:cubicBezTo>
                    <a:cubicBezTo>
                      <a:pt x="2391472" y="410335"/>
                      <a:pt x="2391472" y="410335"/>
                      <a:pt x="2391472" y="1052993"/>
                    </a:cubicBezTo>
                    <a:cubicBezTo>
                      <a:pt x="2391472" y="1052993"/>
                      <a:pt x="2391472" y="1052993"/>
                      <a:pt x="2400542" y="1052993"/>
                    </a:cubicBezTo>
                    <a:cubicBezTo>
                      <a:pt x="2400542" y="1052993"/>
                      <a:pt x="2400542" y="1052993"/>
                      <a:pt x="2400542" y="1451260"/>
                    </a:cubicBezTo>
                    <a:cubicBezTo>
                      <a:pt x="2400542" y="1451260"/>
                      <a:pt x="2400542" y="1451260"/>
                      <a:pt x="2391472" y="1451260"/>
                    </a:cubicBezTo>
                    <a:lnTo>
                      <a:pt x="2391472" y="4263265"/>
                    </a:lnTo>
                    <a:cubicBezTo>
                      <a:pt x="2391472" y="4489553"/>
                      <a:pt x="2207048" y="4673600"/>
                      <a:pt x="1980296" y="4673600"/>
                    </a:cubicBezTo>
                    <a:cubicBezTo>
                      <a:pt x="1980296" y="4673600"/>
                      <a:pt x="1980296" y="4673600"/>
                      <a:pt x="411176" y="4673600"/>
                    </a:cubicBezTo>
                    <a:cubicBezTo>
                      <a:pt x="184425" y="4673600"/>
                      <a:pt x="0" y="4489553"/>
                      <a:pt x="0" y="4263265"/>
                    </a:cubicBezTo>
                    <a:cubicBezTo>
                      <a:pt x="0" y="4263265"/>
                      <a:pt x="0" y="4263265"/>
                      <a:pt x="0" y="410335"/>
                    </a:cubicBezTo>
                    <a:cubicBezTo>
                      <a:pt x="0" y="184048"/>
                      <a:pt x="184425" y="0"/>
                      <a:pt x="41117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Freeform 7"/>
              <p:cNvSpPr>
                <a:spLocks noEditPoints="1"/>
              </p:cNvSpPr>
              <p:nvPr/>
            </p:nvSpPr>
            <p:spPr bwMode="auto">
              <a:xfrm>
                <a:off x="3029717" y="5392738"/>
                <a:ext cx="580057" cy="178479"/>
              </a:xfrm>
              <a:custGeom>
                <a:avLst/>
                <a:gdLst>
                  <a:gd name="T0" fmla="*/ 168 w 192"/>
                  <a:gd name="T1" fmla="*/ 59 h 59"/>
                  <a:gd name="T2" fmla="*/ 24 w 192"/>
                  <a:gd name="T3" fmla="*/ 59 h 59"/>
                  <a:gd name="T4" fmla="*/ 0 w 192"/>
                  <a:gd name="T5" fmla="*/ 35 h 59"/>
                  <a:gd name="T6" fmla="*/ 0 w 192"/>
                  <a:gd name="T7" fmla="*/ 24 h 59"/>
                  <a:gd name="T8" fmla="*/ 24 w 192"/>
                  <a:gd name="T9" fmla="*/ 0 h 59"/>
                  <a:gd name="T10" fmla="*/ 168 w 192"/>
                  <a:gd name="T11" fmla="*/ 0 h 59"/>
                  <a:gd name="T12" fmla="*/ 192 w 192"/>
                  <a:gd name="T13" fmla="*/ 24 h 59"/>
                  <a:gd name="T14" fmla="*/ 192 w 192"/>
                  <a:gd name="T15" fmla="*/ 35 h 59"/>
                  <a:gd name="T16" fmla="*/ 168 w 192"/>
                  <a:gd name="T17" fmla="*/ 59 h 59"/>
                  <a:gd name="T18" fmla="*/ 24 w 192"/>
                  <a:gd name="T19" fmla="*/ 8 h 59"/>
                  <a:gd name="T20" fmla="*/ 8 w 192"/>
                  <a:gd name="T21" fmla="*/ 24 h 59"/>
                  <a:gd name="T22" fmla="*/ 8 w 192"/>
                  <a:gd name="T23" fmla="*/ 35 h 59"/>
                  <a:gd name="T24" fmla="*/ 24 w 192"/>
                  <a:gd name="T25" fmla="*/ 51 h 59"/>
                  <a:gd name="T26" fmla="*/ 168 w 192"/>
                  <a:gd name="T27" fmla="*/ 51 h 59"/>
                  <a:gd name="T28" fmla="*/ 184 w 192"/>
                  <a:gd name="T29" fmla="*/ 35 h 59"/>
                  <a:gd name="T30" fmla="*/ 184 w 192"/>
                  <a:gd name="T31" fmla="*/ 24 h 59"/>
                  <a:gd name="T32" fmla="*/ 168 w 192"/>
                  <a:gd name="T33" fmla="*/ 8 h 59"/>
                  <a:gd name="T34" fmla="*/ 24 w 192"/>
                  <a:gd name="T35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59">
                    <a:moveTo>
                      <a:pt x="168" y="59"/>
                    </a:moveTo>
                    <a:cubicBezTo>
                      <a:pt x="24" y="59"/>
                      <a:pt x="24" y="59"/>
                      <a:pt x="24" y="59"/>
                    </a:cubicBezTo>
                    <a:cubicBezTo>
                      <a:pt x="11" y="59"/>
                      <a:pt x="0" y="48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2" y="11"/>
                      <a:pt x="192" y="24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2" y="48"/>
                      <a:pt x="181" y="59"/>
                      <a:pt x="168" y="59"/>
                    </a:cubicBezTo>
                    <a:close/>
                    <a:moveTo>
                      <a:pt x="24" y="8"/>
                    </a:moveTo>
                    <a:cubicBezTo>
                      <a:pt x="16" y="8"/>
                      <a:pt x="8" y="15"/>
                      <a:pt x="8" y="2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44"/>
                      <a:pt x="16" y="51"/>
                      <a:pt x="24" y="51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77" y="51"/>
                      <a:pt x="184" y="44"/>
                      <a:pt x="184" y="35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4" y="15"/>
                      <a:pt x="177" y="8"/>
                      <a:pt x="168" y="8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D3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3047565" y="1116891"/>
                <a:ext cx="544361" cy="36971"/>
              </a:xfrm>
              <a:custGeom>
                <a:avLst/>
                <a:gdLst>
                  <a:gd name="T0" fmla="*/ 6 w 180"/>
                  <a:gd name="T1" fmla="*/ 0 h 12"/>
                  <a:gd name="T2" fmla="*/ 174 w 180"/>
                  <a:gd name="T3" fmla="*/ 0 h 12"/>
                  <a:gd name="T4" fmla="*/ 180 w 180"/>
                  <a:gd name="T5" fmla="*/ 6 h 12"/>
                  <a:gd name="T6" fmla="*/ 174 w 180"/>
                  <a:gd name="T7" fmla="*/ 12 h 12"/>
                  <a:gd name="T8" fmla="*/ 6 w 180"/>
                  <a:gd name="T9" fmla="*/ 12 h 12"/>
                  <a:gd name="T10" fmla="*/ 0 w 180"/>
                  <a:gd name="T11" fmla="*/ 6 h 12"/>
                  <a:gd name="T12" fmla="*/ 6 w 18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2">
                    <a:moveTo>
                      <a:pt x="6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10"/>
                      <a:pt x="178" y="12"/>
                      <a:pt x="17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9"/>
              <p:cNvSpPr>
                <a:spLocks noChangeArrowheads="1"/>
              </p:cNvSpPr>
              <p:nvPr/>
            </p:nvSpPr>
            <p:spPr bwMode="auto">
              <a:xfrm>
                <a:off x="2893309" y="1090119"/>
                <a:ext cx="70117" cy="72666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10"/>
              <p:cNvSpPr>
                <a:spLocks noChangeArrowheads="1"/>
              </p:cNvSpPr>
              <p:nvPr/>
            </p:nvSpPr>
            <p:spPr bwMode="auto">
              <a:xfrm>
                <a:off x="3649294" y="1090119"/>
                <a:ext cx="72666" cy="68842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11"/>
              <p:cNvSpPr>
                <a:spLocks noChangeArrowheads="1"/>
              </p:cNvSpPr>
              <p:nvPr/>
            </p:nvSpPr>
            <p:spPr bwMode="auto">
              <a:xfrm>
                <a:off x="3757657" y="1081195"/>
                <a:ext cx="81590" cy="84140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12"/>
              <p:cNvSpPr>
                <a:spLocks noChangeArrowheads="1"/>
              </p:cNvSpPr>
              <p:nvPr/>
            </p:nvSpPr>
            <p:spPr bwMode="auto">
              <a:xfrm>
                <a:off x="4057246" y="1125815"/>
                <a:ext cx="70117" cy="70117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Ομάδα 6"/>
          <p:cNvGrpSpPr/>
          <p:nvPr/>
        </p:nvGrpSpPr>
        <p:grpSpPr>
          <a:xfrm>
            <a:off x="3505200" y="438150"/>
            <a:ext cx="2286000" cy="4405138"/>
            <a:chOff x="3505200" y="438150"/>
            <a:chExt cx="2286000" cy="4405138"/>
          </a:xfrm>
        </p:grpSpPr>
        <p:pic>
          <p:nvPicPr>
            <p:cNvPr id="12291" name="Picture 3" descr="C:\Users\Oxygen\Desktop\paroysiasi\εικόνα_Viber_2022-11-17_13-09-37-54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834390"/>
              <a:ext cx="2125364" cy="3652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15"/>
            <p:cNvGrpSpPr/>
            <p:nvPr/>
          </p:nvGrpSpPr>
          <p:grpSpPr>
            <a:xfrm>
              <a:off x="3505200" y="438150"/>
              <a:ext cx="2286000" cy="4405138"/>
              <a:chOff x="2125848" y="1008529"/>
              <a:chExt cx="2400542" cy="4673600"/>
            </a:xfrm>
          </p:grpSpPr>
          <p:sp>
            <p:nvSpPr>
              <p:cNvPr id="36" name="Freeform 14"/>
              <p:cNvSpPr>
                <a:spLocks/>
              </p:cNvSpPr>
              <p:nvPr/>
            </p:nvSpPr>
            <p:spPr bwMode="auto">
              <a:xfrm>
                <a:off x="2125848" y="1008529"/>
                <a:ext cx="2400542" cy="4673600"/>
              </a:xfrm>
              <a:custGeom>
                <a:avLst/>
                <a:gdLst>
                  <a:gd name="connsiteX0" fmla="*/ 133167 w 2400542"/>
                  <a:gd name="connsiteY0" fmla="*/ 432174 h 4673600"/>
                  <a:gd name="connsiteX1" fmla="*/ 96889 w 2400542"/>
                  <a:gd name="connsiteY1" fmla="*/ 468374 h 4673600"/>
                  <a:gd name="connsiteX2" fmla="*/ 96889 w 2400542"/>
                  <a:gd name="connsiteY2" fmla="*/ 4242196 h 4673600"/>
                  <a:gd name="connsiteX3" fmla="*/ 133167 w 2400542"/>
                  <a:gd name="connsiteY3" fmla="*/ 4278396 h 4673600"/>
                  <a:gd name="connsiteX4" fmla="*/ 2258452 w 2400542"/>
                  <a:gd name="connsiteY4" fmla="*/ 4278396 h 4673600"/>
                  <a:gd name="connsiteX5" fmla="*/ 2294730 w 2400542"/>
                  <a:gd name="connsiteY5" fmla="*/ 4242196 h 4673600"/>
                  <a:gd name="connsiteX6" fmla="*/ 2294730 w 2400542"/>
                  <a:gd name="connsiteY6" fmla="*/ 468374 h 4673600"/>
                  <a:gd name="connsiteX7" fmla="*/ 2258452 w 2400542"/>
                  <a:gd name="connsiteY7" fmla="*/ 432174 h 4673600"/>
                  <a:gd name="connsiteX8" fmla="*/ 133167 w 2400542"/>
                  <a:gd name="connsiteY8" fmla="*/ 432174 h 4673600"/>
                  <a:gd name="connsiteX9" fmla="*/ 411176 w 2400542"/>
                  <a:gd name="connsiteY9" fmla="*/ 0 h 4673600"/>
                  <a:gd name="connsiteX10" fmla="*/ 1980296 w 2400542"/>
                  <a:gd name="connsiteY10" fmla="*/ 0 h 4673600"/>
                  <a:gd name="connsiteX11" fmla="*/ 2391472 w 2400542"/>
                  <a:gd name="connsiteY11" fmla="*/ 410335 h 4673600"/>
                  <a:gd name="connsiteX12" fmla="*/ 2391472 w 2400542"/>
                  <a:gd name="connsiteY12" fmla="*/ 1052993 h 4673600"/>
                  <a:gd name="connsiteX13" fmla="*/ 2400542 w 2400542"/>
                  <a:gd name="connsiteY13" fmla="*/ 1052993 h 4673600"/>
                  <a:gd name="connsiteX14" fmla="*/ 2400542 w 2400542"/>
                  <a:gd name="connsiteY14" fmla="*/ 1451260 h 4673600"/>
                  <a:gd name="connsiteX15" fmla="*/ 2391472 w 2400542"/>
                  <a:gd name="connsiteY15" fmla="*/ 1451260 h 4673600"/>
                  <a:gd name="connsiteX16" fmla="*/ 2391472 w 2400542"/>
                  <a:gd name="connsiteY16" fmla="*/ 4263265 h 4673600"/>
                  <a:gd name="connsiteX17" fmla="*/ 1980296 w 2400542"/>
                  <a:gd name="connsiteY17" fmla="*/ 4673600 h 4673600"/>
                  <a:gd name="connsiteX18" fmla="*/ 411176 w 2400542"/>
                  <a:gd name="connsiteY18" fmla="*/ 4673600 h 4673600"/>
                  <a:gd name="connsiteX19" fmla="*/ 0 w 2400542"/>
                  <a:gd name="connsiteY19" fmla="*/ 4263265 h 4673600"/>
                  <a:gd name="connsiteX20" fmla="*/ 0 w 2400542"/>
                  <a:gd name="connsiteY20" fmla="*/ 410335 h 4673600"/>
                  <a:gd name="connsiteX21" fmla="*/ 411176 w 2400542"/>
                  <a:gd name="connsiteY21" fmla="*/ 0 h 46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00542" h="4673600">
                    <a:moveTo>
                      <a:pt x="133167" y="432174"/>
                    </a:moveTo>
                    <a:cubicBezTo>
                      <a:pt x="112005" y="432174"/>
                      <a:pt x="96889" y="450274"/>
                      <a:pt x="96889" y="468374"/>
                    </a:cubicBezTo>
                    <a:cubicBezTo>
                      <a:pt x="96889" y="468374"/>
                      <a:pt x="96889" y="468374"/>
                      <a:pt x="96889" y="4242196"/>
                    </a:cubicBezTo>
                    <a:cubicBezTo>
                      <a:pt x="96889" y="4260296"/>
                      <a:pt x="112005" y="4278396"/>
                      <a:pt x="133167" y="4278396"/>
                    </a:cubicBezTo>
                    <a:cubicBezTo>
                      <a:pt x="133167" y="4278396"/>
                      <a:pt x="133167" y="4278396"/>
                      <a:pt x="2258452" y="4278396"/>
                    </a:cubicBezTo>
                    <a:cubicBezTo>
                      <a:pt x="2276591" y="4278396"/>
                      <a:pt x="2294730" y="4260296"/>
                      <a:pt x="2294730" y="4242196"/>
                    </a:cubicBezTo>
                    <a:cubicBezTo>
                      <a:pt x="2294730" y="4242196"/>
                      <a:pt x="2294730" y="4242196"/>
                      <a:pt x="2294730" y="468374"/>
                    </a:cubicBezTo>
                    <a:cubicBezTo>
                      <a:pt x="2294730" y="450274"/>
                      <a:pt x="2276591" y="432174"/>
                      <a:pt x="2258452" y="432174"/>
                    </a:cubicBezTo>
                    <a:cubicBezTo>
                      <a:pt x="2258452" y="432174"/>
                      <a:pt x="2258452" y="432174"/>
                      <a:pt x="133167" y="432174"/>
                    </a:cubicBezTo>
                    <a:close/>
                    <a:moveTo>
                      <a:pt x="411176" y="0"/>
                    </a:moveTo>
                    <a:cubicBezTo>
                      <a:pt x="411176" y="0"/>
                      <a:pt x="411176" y="0"/>
                      <a:pt x="1980296" y="0"/>
                    </a:cubicBezTo>
                    <a:cubicBezTo>
                      <a:pt x="2207048" y="0"/>
                      <a:pt x="2391472" y="184048"/>
                      <a:pt x="2391472" y="410335"/>
                    </a:cubicBezTo>
                    <a:cubicBezTo>
                      <a:pt x="2391472" y="410335"/>
                      <a:pt x="2391472" y="410335"/>
                      <a:pt x="2391472" y="1052993"/>
                    </a:cubicBezTo>
                    <a:cubicBezTo>
                      <a:pt x="2391472" y="1052993"/>
                      <a:pt x="2391472" y="1052993"/>
                      <a:pt x="2400542" y="1052993"/>
                    </a:cubicBezTo>
                    <a:cubicBezTo>
                      <a:pt x="2400542" y="1052993"/>
                      <a:pt x="2400542" y="1052993"/>
                      <a:pt x="2400542" y="1451260"/>
                    </a:cubicBezTo>
                    <a:cubicBezTo>
                      <a:pt x="2400542" y="1451260"/>
                      <a:pt x="2400542" y="1451260"/>
                      <a:pt x="2391472" y="1451260"/>
                    </a:cubicBezTo>
                    <a:lnTo>
                      <a:pt x="2391472" y="4263265"/>
                    </a:lnTo>
                    <a:cubicBezTo>
                      <a:pt x="2391472" y="4489553"/>
                      <a:pt x="2207048" y="4673600"/>
                      <a:pt x="1980296" y="4673600"/>
                    </a:cubicBezTo>
                    <a:cubicBezTo>
                      <a:pt x="1980296" y="4673600"/>
                      <a:pt x="1980296" y="4673600"/>
                      <a:pt x="411176" y="4673600"/>
                    </a:cubicBezTo>
                    <a:cubicBezTo>
                      <a:pt x="184425" y="4673600"/>
                      <a:pt x="0" y="4489553"/>
                      <a:pt x="0" y="4263265"/>
                    </a:cubicBezTo>
                    <a:cubicBezTo>
                      <a:pt x="0" y="4263265"/>
                      <a:pt x="0" y="4263265"/>
                      <a:pt x="0" y="410335"/>
                    </a:cubicBezTo>
                    <a:cubicBezTo>
                      <a:pt x="0" y="184048"/>
                      <a:pt x="184425" y="0"/>
                      <a:pt x="41117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" name="Freeform 7"/>
              <p:cNvSpPr>
                <a:spLocks noEditPoints="1"/>
              </p:cNvSpPr>
              <p:nvPr/>
            </p:nvSpPr>
            <p:spPr bwMode="auto">
              <a:xfrm>
                <a:off x="3029717" y="5392738"/>
                <a:ext cx="580057" cy="178479"/>
              </a:xfrm>
              <a:custGeom>
                <a:avLst/>
                <a:gdLst>
                  <a:gd name="T0" fmla="*/ 168 w 192"/>
                  <a:gd name="T1" fmla="*/ 59 h 59"/>
                  <a:gd name="T2" fmla="*/ 24 w 192"/>
                  <a:gd name="T3" fmla="*/ 59 h 59"/>
                  <a:gd name="T4" fmla="*/ 0 w 192"/>
                  <a:gd name="T5" fmla="*/ 35 h 59"/>
                  <a:gd name="T6" fmla="*/ 0 w 192"/>
                  <a:gd name="T7" fmla="*/ 24 h 59"/>
                  <a:gd name="T8" fmla="*/ 24 w 192"/>
                  <a:gd name="T9" fmla="*/ 0 h 59"/>
                  <a:gd name="T10" fmla="*/ 168 w 192"/>
                  <a:gd name="T11" fmla="*/ 0 h 59"/>
                  <a:gd name="T12" fmla="*/ 192 w 192"/>
                  <a:gd name="T13" fmla="*/ 24 h 59"/>
                  <a:gd name="T14" fmla="*/ 192 w 192"/>
                  <a:gd name="T15" fmla="*/ 35 h 59"/>
                  <a:gd name="T16" fmla="*/ 168 w 192"/>
                  <a:gd name="T17" fmla="*/ 59 h 59"/>
                  <a:gd name="T18" fmla="*/ 24 w 192"/>
                  <a:gd name="T19" fmla="*/ 8 h 59"/>
                  <a:gd name="T20" fmla="*/ 8 w 192"/>
                  <a:gd name="T21" fmla="*/ 24 h 59"/>
                  <a:gd name="T22" fmla="*/ 8 w 192"/>
                  <a:gd name="T23" fmla="*/ 35 h 59"/>
                  <a:gd name="T24" fmla="*/ 24 w 192"/>
                  <a:gd name="T25" fmla="*/ 51 h 59"/>
                  <a:gd name="T26" fmla="*/ 168 w 192"/>
                  <a:gd name="T27" fmla="*/ 51 h 59"/>
                  <a:gd name="T28" fmla="*/ 184 w 192"/>
                  <a:gd name="T29" fmla="*/ 35 h 59"/>
                  <a:gd name="T30" fmla="*/ 184 w 192"/>
                  <a:gd name="T31" fmla="*/ 24 h 59"/>
                  <a:gd name="T32" fmla="*/ 168 w 192"/>
                  <a:gd name="T33" fmla="*/ 8 h 59"/>
                  <a:gd name="T34" fmla="*/ 24 w 192"/>
                  <a:gd name="T35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59">
                    <a:moveTo>
                      <a:pt x="168" y="59"/>
                    </a:moveTo>
                    <a:cubicBezTo>
                      <a:pt x="24" y="59"/>
                      <a:pt x="24" y="59"/>
                      <a:pt x="24" y="59"/>
                    </a:cubicBezTo>
                    <a:cubicBezTo>
                      <a:pt x="11" y="59"/>
                      <a:pt x="0" y="48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2" y="11"/>
                      <a:pt x="192" y="24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2" y="48"/>
                      <a:pt x="181" y="59"/>
                      <a:pt x="168" y="59"/>
                    </a:cubicBezTo>
                    <a:close/>
                    <a:moveTo>
                      <a:pt x="24" y="8"/>
                    </a:moveTo>
                    <a:cubicBezTo>
                      <a:pt x="16" y="8"/>
                      <a:pt x="8" y="15"/>
                      <a:pt x="8" y="2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44"/>
                      <a:pt x="16" y="51"/>
                      <a:pt x="24" y="51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77" y="51"/>
                      <a:pt x="184" y="44"/>
                      <a:pt x="184" y="35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4" y="15"/>
                      <a:pt x="177" y="8"/>
                      <a:pt x="168" y="8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D3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3047565" y="1116891"/>
                <a:ext cx="544361" cy="36971"/>
              </a:xfrm>
              <a:custGeom>
                <a:avLst/>
                <a:gdLst>
                  <a:gd name="T0" fmla="*/ 6 w 180"/>
                  <a:gd name="T1" fmla="*/ 0 h 12"/>
                  <a:gd name="T2" fmla="*/ 174 w 180"/>
                  <a:gd name="T3" fmla="*/ 0 h 12"/>
                  <a:gd name="T4" fmla="*/ 180 w 180"/>
                  <a:gd name="T5" fmla="*/ 6 h 12"/>
                  <a:gd name="T6" fmla="*/ 174 w 180"/>
                  <a:gd name="T7" fmla="*/ 12 h 12"/>
                  <a:gd name="T8" fmla="*/ 6 w 180"/>
                  <a:gd name="T9" fmla="*/ 12 h 12"/>
                  <a:gd name="T10" fmla="*/ 0 w 180"/>
                  <a:gd name="T11" fmla="*/ 6 h 12"/>
                  <a:gd name="T12" fmla="*/ 6 w 18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2">
                    <a:moveTo>
                      <a:pt x="6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10"/>
                      <a:pt x="178" y="12"/>
                      <a:pt x="17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Oval 9"/>
              <p:cNvSpPr>
                <a:spLocks noChangeArrowheads="1"/>
              </p:cNvSpPr>
              <p:nvPr/>
            </p:nvSpPr>
            <p:spPr bwMode="auto">
              <a:xfrm>
                <a:off x="2893309" y="1090119"/>
                <a:ext cx="70117" cy="72666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Oval 10"/>
              <p:cNvSpPr>
                <a:spLocks noChangeArrowheads="1"/>
              </p:cNvSpPr>
              <p:nvPr/>
            </p:nvSpPr>
            <p:spPr bwMode="auto">
              <a:xfrm>
                <a:off x="3649294" y="1090119"/>
                <a:ext cx="72666" cy="68842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Oval 11"/>
              <p:cNvSpPr>
                <a:spLocks noChangeArrowheads="1"/>
              </p:cNvSpPr>
              <p:nvPr/>
            </p:nvSpPr>
            <p:spPr bwMode="auto">
              <a:xfrm>
                <a:off x="3757657" y="1081195"/>
                <a:ext cx="81590" cy="84140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4057246" y="1125815"/>
                <a:ext cx="70117" cy="70117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67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Ομάδα 1"/>
          <p:cNvGrpSpPr/>
          <p:nvPr/>
        </p:nvGrpSpPr>
        <p:grpSpPr>
          <a:xfrm>
            <a:off x="3502102" y="438150"/>
            <a:ext cx="2212898" cy="4405138"/>
            <a:chOff x="3502102" y="438150"/>
            <a:chExt cx="2212898" cy="4405138"/>
          </a:xfrm>
        </p:grpSpPr>
        <p:pic>
          <p:nvPicPr>
            <p:cNvPr id="13314" name="Picture 2" descr="C:\Users\Oxygen\Desktop\paroysiasi\εικόνα_Viber_2022-11-17_13-09-36-46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25"/>
            <a:stretch/>
          </p:blipFill>
          <p:spPr bwMode="auto">
            <a:xfrm>
              <a:off x="3585032" y="742951"/>
              <a:ext cx="2035255" cy="3726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oup 15"/>
            <p:cNvGrpSpPr/>
            <p:nvPr/>
          </p:nvGrpSpPr>
          <p:grpSpPr>
            <a:xfrm>
              <a:off x="3502102" y="438150"/>
              <a:ext cx="2212898" cy="4405138"/>
              <a:chOff x="2125848" y="1008529"/>
              <a:chExt cx="2400542" cy="4673600"/>
            </a:xfrm>
          </p:grpSpPr>
          <p:sp>
            <p:nvSpPr>
              <p:cNvPr id="42" name="Freeform 14"/>
              <p:cNvSpPr>
                <a:spLocks/>
              </p:cNvSpPr>
              <p:nvPr/>
            </p:nvSpPr>
            <p:spPr bwMode="auto">
              <a:xfrm>
                <a:off x="2125848" y="1008529"/>
                <a:ext cx="2400542" cy="4673600"/>
              </a:xfrm>
              <a:custGeom>
                <a:avLst/>
                <a:gdLst>
                  <a:gd name="connsiteX0" fmla="*/ 133167 w 2400542"/>
                  <a:gd name="connsiteY0" fmla="*/ 432174 h 4673600"/>
                  <a:gd name="connsiteX1" fmla="*/ 96889 w 2400542"/>
                  <a:gd name="connsiteY1" fmla="*/ 468374 h 4673600"/>
                  <a:gd name="connsiteX2" fmla="*/ 96889 w 2400542"/>
                  <a:gd name="connsiteY2" fmla="*/ 4242196 h 4673600"/>
                  <a:gd name="connsiteX3" fmla="*/ 133167 w 2400542"/>
                  <a:gd name="connsiteY3" fmla="*/ 4278396 h 4673600"/>
                  <a:gd name="connsiteX4" fmla="*/ 2258452 w 2400542"/>
                  <a:gd name="connsiteY4" fmla="*/ 4278396 h 4673600"/>
                  <a:gd name="connsiteX5" fmla="*/ 2294730 w 2400542"/>
                  <a:gd name="connsiteY5" fmla="*/ 4242196 h 4673600"/>
                  <a:gd name="connsiteX6" fmla="*/ 2294730 w 2400542"/>
                  <a:gd name="connsiteY6" fmla="*/ 468374 h 4673600"/>
                  <a:gd name="connsiteX7" fmla="*/ 2258452 w 2400542"/>
                  <a:gd name="connsiteY7" fmla="*/ 432174 h 4673600"/>
                  <a:gd name="connsiteX8" fmla="*/ 133167 w 2400542"/>
                  <a:gd name="connsiteY8" fmla="*/ 432174 h 4673600"/>
                  <a:gd name="connsiteX9" fmla="*/ 411176 w 2400542"/>
                  <a:gd name="connsiteY9" fmla="*/ 0 h 4673600"/>
                  <a:gd name="connsiteX10" fmla="*/ 1980296 w 2400542"/>
                  <a:gd name="connsiteY10" fmla="*/ 0 h 4673600"/>
                  <a:gd name="connsiteX11" fmla="*/ 2391472 w 2400542"/>
                  <a:gd name="connsiteY11" fmla="*/ 410335 h 4673600"/>
                  <a:gd name="connsiteX12" fmla="*/ 2391472 w 2400542"/>
                  <a:gd name="connsiteY12" fmla="*/ 1052993 h 4673600"/>
                  <a:gd name="connsiteX13" fmla="*/ 2400542 w 2400542"/>
                  <a:gd name="connsiteY13" fmla="*/ 1052993 h 4673600"/>
                  <a:gd name="connsiteX14" fmla="*/ 2400542 w 2400542"/>
                  <a:gd name="connsiteY14" fmla="*/ 1451260 h 4673600"/>
                  <a:gd name="connsiteX15" fmla="*/ 2391472 w 2400542"/>
                  <a:gd name="connsiteY15" fmla="*/ 1451260 h 4673600"/>
                  <a:gd name="connsiteX16" fmla="*/ 2391472 w 2400542"/>
                  <a:gd name="connsiteY16" fmla="*/ 4263265 h 4673600"/>
                  <a:gd name="connsiteX17" fmla="*/ 1980296 w 2400542"/>
                  <a:gd name="connsiteY17" fmla="*/ 4673600 h 4673600"/>
                  <a:gd name="connsiteX18" fmla="*/ 411176 w 2400542"/>
                  <a:gd name="connsiteY18" fmla="*/ 4673600 h 4673600"/>
                  <a:gd name="connsiteX19" fmla="*/ 0 w 2400542"/>
                  <a:gd name="connsiteY19" fmla="*/ 4263265 h 4673600"/>
                  <a:gd name="connsiteX20" fmla="*/ 0 w 2400542"/>
                  <a:gd name="connsiteY20" fmla="*/ 410335 h 4673600"/>
                  <a:gd name="connsiteX21" fmla="*/ 411176 w 2400542"/>
                  <a:gd name="connsiteY21" fmla="*/ 0 h 46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00542" h="4673600">
                    <a:moveTo>
                      <a:pt x="133167" y="432174"/>
                    </a:moveTo>
                    <a:cubicBezTo>
                      <a:pt x="112005" y="432174"/>
                      <a:pt x="96889" y="450274"/>
                      <a:pt x="96889" y="468374"/>
                    </a:cubicBezTo>
                    <a:cubicBezTo>
                      <a:pt x="96889" y="468374"/>
                      <a:pt x="96889" y="468374"/>
                      <a:pt x="96889" y="4242196"/>
                    </a:cubicBezTo>
                    <a:cubicBezTo>
                      <a:pt x="96889" y="4260296"/>
                      <a:pt x="112005" y="4278396"/>
                      <a:pt x="133167" y="4278396"/>
                    </a:cubicBezTo>
                    <a:cubicBezTo>
                      <a:pt x="133167" y="4278396"/>
                      <a:pt x="133167" y="4278396"/>
                      <a:pt x="2258452" y="4278396"/>
                    </a:cubicBezTo>
                    <a:cubicBezTo>
                      <a:pt x="2276591" y="4278396"/>
                      <a:pt x="2294730" y="4260296"/>
                      <a:pt x="2294730" y="4242196"/>
                    </a:cubicBezTo>
                    <a:cubicBezTo>
                      <a:pt x="2294730" y="4242196"/>
                      <a:pt x="2294730" y="4242196"/>
                      <a:pt x="2294730" y="468374"/>
                    </a:cubicBezTo>
                    <a:cubicBezTo>
                      <a:pt x="2294730" y="450274"/>
                      <a:pt x="2276591" y="432174"/>
                      <a:pt x="2258452" y="432174"/>
                    </a:cubicBezTo>
                    <a:cubicBezTo>
                      <a:pt x="2258452" y="432174"/>
                      <a:pt x="2258452" y="432174"/>
                      <a:pt x="133167" y="432174"/>
                    </a:cubicBezTo>
                    <a:close/>
                    <a:moveTo>
                      <a:pt x="411176" y="0"/>
                    </a:moveTo>
                    <a:cubicBezTo>
                      <a:pt x="411176" y="0"/>
                      <a:pt x="411176" y="0"/>
                      <a:pt x="1980296" y="0"/>
                    </a:cubicBezTo>
                    <a:cubicBezTo>
                      <a:pt x="2207048" y="0"/>
                      <a:pt x="2391472" y="184048"/>
                      <a:pt x="2391472" y="410335"/>
                    </a:cubicBezTo>
                    <a:cubicBezTo>
                      <a:pt x="2391472" y="410335"/>
                      <a:pt x="2391472" y="410335"/>
                      <a:pt x="2391472" y="1052993"/>
                    </a:cubicBezTo>
                    <a:cubicBezTo>
                      <a:pt x="2391472" y="1052993"/>
                      <a:pt x="2391472" y="1052993"/>
                      <a:pt x="2400542" y="1052993"/>
                    </a:cubicBezTo>
                    <a:cubicBezTo>
                      <a:pt x="2400542" y="1052993"/>
                      <a:pt x="2400542" y="1052993"/>
                      <a:pt x="2400542" y="1451260"/>
                    </a:cubicBezTo>
                    <a:cubicBezTo>
                      <a:pt x="2400542" y="1451260"/>
                      <a:pt x="2400542" y="1451260"/>
                      <a:pt x="2391472" y="1451260"/>
                    </a:cubicBezTo>
                    <a:lnTo>
                      <a:pt x="2391472" y="4263265"/>
                    </a:lnTo>
                    <a:cubicBezTo>
                      <a:pt x="2391472" y="4489553"/>
                      <a:pt x="2207048" y="4673600"/>
                      <a:pt x="1980296" y="4673600"/>
                    </a:cubicBezTo>
                    <a:cubicBezTo>
                      <a:pt x="1980296" y="4673600"/>
                      <a:pt x="1980296" y="4673600"/>
                      <a:pt x="411176" y="4673600"/>
                    </a:cubicBezTo>
                    <a:cubicBezTo>
                      <a:pt x="184425" y="4673600"/>
                      <a:pt x="0" y="4489553"/>
                      <a:pt x="0" y="4263265"/>
                    </a:cubicBezTo>
                    <a:cubicBezTo>
                      <a:pt x="0" y="4263265"/>
                      <a:pt x="0" y="4263265"/>
                      <a:pt x="0" y="410335"/>
                    </a:cubicBezTo>
                    <a:cubicBezTo>
                      <a:pt x="0" y="184048"/>
                      <a:pt x="184425" y="0"/>
                      <a:pt x="41117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Freeform 7"/>
              <p:cNvSpPr>
                <a:spLocks noEditPoints="1"/>
              </p:cNvSpPr>
              <p:nvPr/>
            </p:nvSpPr>
            <p:spPr bwMode="auto">
              <a:xfrm>
                <a:off x="3029717" y="5392738"/>
                <a:ext cx="580057" cy="178479"/>
              </a:xfrm>
              <a:custGeom>
                <a:avLst/>
                <a:gdLst>
                  <a:gd name="T0" fmla="*/ 168 w 192"/>
                  <a:gd name="T1" fmla="*/ 59 h 59"/>
                  <a:gd name="T2" fmla="*/ 24 w 192"/>
                  <a:gd name="T3" fmla="*/ 59 h 59"/>
                  <a:gd name="T4" fmla="*/ 0 w 192"/>
                  <a:gd name="T5" fmla="*/ 35 h 59"/>
                  <a:gd name="T6" fmla="*/ 0 w 192"/>
                  <a:gd name="T7" fmla="*/ 24 h 59"/>
                  <a:gd name="T8" fmla="*/ 24 w 192"/>
                  <a:gd name="T9" fmla="*/ 0 h 59"/>
                  <a:gd name="T10" fmla="*/ 168 w 192"/>
                  <a:gd name="T11" fmla="*/ 0 h 59"/>
                  <a:gd name="T12" fmla="*/ 192 w 192"/>
                  <a:gd name="T13" fmla="*/ 24 h 59"/>
                  <a:gd name="T14" fmla="*/ 192 w 192"/>
                  <a:gd name="T15" fmla="*/ 35 h 59"/>
                  <a:gd name="T16" fmla="*/ 168 w 192"/>
                  <a:gd name="T17" fmla="*/ 59 h 59"/>
                  <a:gd name="T18" fmla="*/ 24 w 192"/>
                  <a:gd name="T19" fmla="*/ 8 h 59"/>
                  <a:gd name="T20" fmla="*/ 8 w 192"/>
                  <a:gd name="T21" fmla="*/ 24 h 59"/>
                  <a:gd name="T22" fmla="*/ 8 w 192"/>
                  <a:gd name="T23" fmla="*/ 35 h 59"/>
                  <a:gd name="T24" fmla="*/ 24 w 192"/>
                  <a:gd name="T25" fmla="*/ 51 h 59"/>
                  <a:gd name="T26" fmla="*/ 168 w 192"/>
                  <a:gd name="T27" fmla="*/ 51 h 59"/>
                  <a:gd name="T28" fmla="*/ 184 w 192"/>
                  <a:gd name="T29" fmla="*/ 35 h 59"/>
                  <a:gd name="T30" fmla="*/ 184 w 192"/>
                  <a:gd name="T31" fmla="*/ 24 h 59"/>
                  <a:gd name="T32" fmla="*/ 168 w 192"/>
                  <a:gd name="T33" fmla="*/ 8 h 59"/>
                  <a:gd name="T34" fmla="*/ 24 w 192"/>
                  <a:gd name="T35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59">
                    <a:moveTo>
                      <a:pt x="168" y="59"/>
                    </a:moveTo>
                    <a:cubicBezTo>
                      <a:pt x="24" y="59"/>
                      <a:pt x="24" y="59"/>
                      <a:pt x="24" y="59"/>
                    </a:cubicBezTo>
                    <a:cubicBezTo>
                      <a:pt x="11" y="59"/>
                      <a:pt x="0" y="48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2" y="11"/>
                      <a:pt x="192" y="24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2" y="48"/>
                      <a:pt x="181" y="59"/>
                      <a:pt x="168" y="59"/>
                    </a:cubicBezTo>
                    <a:close/>
                    <a:moveTo>
                      <a:pt x="24" y="8"/>
                    </a:moveTo>
                    <a:cubicBezTo>
                      <a:pt x="16" y="8"/>
                      <a:pt x="8" y="15"/>
                      <a:pt x="8" y="2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44"/>
                      <a:pt x="16" y="51"/>
                      <a:pt x="24" y="51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77" y="51"/>
                      <a:pt x="184" y="44"/>
                      <a:pt x="184" y="35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4" y="15"/>
                      <a:pt x="177" y="8"/>
                      <a:pt x="168" y="8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D3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3047565" y="1116891"/>
                <a:ext cx="544361" cy="36971"/>
              </a:xfrm>
              <a:custGeom>
                <a:avLst/>
                <a:gdLst>
                  <a:gd name="T0" fmla="*/ 6 w 180"/>
                  <a:gd name="T1" fmla="*/ 0 h 12"/>
                  <a:gd name="T2" fmla="*/ 174 w 180"/>
                  <a:gd name="T3" fmla="*/ 0 h 12"/>
                  <a:gd name="T4" fmla="*/ 180 w 180"/>
                  <a:gd name="T5" fmla="*/ 6 h 12"/>
                  <a:gd name="T6" fmla="*/ 174 w 180"/>
                  <a:gd name="T7" fmla="*/ 12 h 12"/>
                  <a:gd name="T8" fmla="*/ 6 w 180"/>
                  <a:gd name="T9" fmla="*/ 12 h 12"/>
                  <a:gd name="T10" fmla="*/ 0 w 180"/>
                  <a:gd name="T11" fmla="*/ 6 h 12"/>
                  <a:gd name="T12" fmla="*/ 6 w 18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2">
                    <a:moveTo>
                      <a:pt x="6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10"/>
                      <a:pt x="178" y="12"/>
                      <a:pt x="17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9"/>
              <p:cNvSpPr>
                <a:spLocks noChangeArrowheads="1"/>
              </p:cNvSpPr>
              <p:nvPr/>
            </p:nvSpPr>
            <p:spPr bwMode="auto">
              <a:xfrm>
                <a:off x="2893309" y="1090119"/>
                <a:ext cx="70117" cy="72666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10"/>
              <p:cNvSpPr>
                <a:spLocks noChangeArrowheads="1"/>
              </p:cNvSpPr>
              <p:nvPr/>
            </p:nvSpPr>
            <p:spPr bwMode="auto">
              <a:xfrm>
                <a:off x="3649294" y="1090119"/>
                <a:ext cx="72666" cy="68842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11"/>
              <p:cNvSpPr>
                <a:spLocks noChangeArrowheads="1"/>
              </p:cNvSpPr>
              <p:nvPr/>
            </p:nvSpPr>
            <p:spPr bwMode="auto">
              <a:xfrm>
                <a:off x="3757657" y="1081195"/>
                <a:ext cx="81590" cy="84140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12"/>
              <p:cNvSpPr>
                <a:spLocks noChangeArrowheads="1"/>
              </p:cNvSpPr>
              <p:nvPr/>
            </p:nvSpPr>
            <p:spPr bwMode="auto">
              <a:xfrm>
                <a:off x="4057246" y="1125815"/>
                <a:ext cx="70117" cy="70117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9263"/>
            <a:ext cx="2212975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Ομάδα 2"/>
          <p:cNvGrpSpPr/>
          <p:nvPr/>
        </p:nvGrpSpPr>
        <p:grpSpPr>
          <a:xfrm>
            <a:off x="6016702" y="438150"/>
            <a:ext cx="2212898" cy="4405138"/>
            <a:chOff x="6016702" y="438150"/>
            <a:chExt cx="2212898" cy="4405138"/>
          </a:xfrm>
        </p:grpSpPr>
        <p:pic>
          <p:nvPicPr>
            <p:cNvPr id="13315" name="Picture 3" descr="C:\Users\Oxygen\Desktop\paroysiasi\εικόνα_Viber_2022-11-17_13-09-38-1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28" b="22397"/>
            <a:stretch/>
          </p:blipFill>
          <p:spPr bwMode="auto">
            <a:xfrm>
              <a:off x="6115685" y="819150"/>
              <a:ext cx="2046287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15"/>
            <p:cNvGrpSpPr/>
            <p:nvPr/>
          </p:nvGrpSpPr>
          <p:grpSpPr>
            <a:xfrm>
              <a:off x="6016702" y="438150"/>
              <a:ext cx="2212898" cy="4405138"/>
              <a:chOff x="2125848" y="1008529"/>
              <a:chExt cx="2400542" cy="4673600"/>
            </a:xfrm>
          </p:grpSpPr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2125848" y="1008529"/>
                <a:ext cx="2400542" cy="4673600"/>
              </a:xfrm>
              <a:custGeom>
                <a:avLst/>
                <a:gdLst>
                  <a:gd name="connsiteX0" fmla="*/ 133167 w 2400542"/>
                  <a:gd name="connsiteY0" fmla="*/ 432174 h 4673600"/>
                  <a:gd name="connsiteX1" fmla="*/ 96889 w 2400542"/>
                  <a:gd name="connsiteY1" fmla="*/ 468374 h 4673600"/>
                  <a:gd name="connsiteX2" fmla="*/ 96889 w 2400542"/>
                  <a:gd name="connsiteY2" fmla="*/ 4242196 h 4673600"/>
                  <a:gd name="connsiteX3" fmla="*/ 133167 w 2400542"/>
                  <a:gd name="connsiteY3" fmla="*/ 4278396 h 4673600"/>
                  <a:gd name="connsiteX4" fmla="*/ 2258452 w 2400542"/>
                  <a:gd name="connsiteY4" fmla="*/ 4278396 h 4673600"/>
                  <a:gd name="connsiteX5" fmla="*/ 2294730 w 2400542"/>
                  <a:gd name="connsiteY5" fmla="*/ 4242196 h 4673600"/>
                  <a:gd name="connsiteX6" fmla="*/ 2294730 w 2400542"/>
                  <a:gd name="connsiteY6" fmla="*/ 468374 h 4673600"/>
                  <a:gd name="connsiteX7" fmla="*/ 2258452 w 2400542"/>
                  <a:gd name="connsiteY7" fmla="*/ 432174 h 4673600"/>
                  <a:gd name="connsiteX8" fmla="*/ 133167 w 2400542"/>
                  <a:gd name="connsiteY8" fmla="*/ 432174 h 4673600"/>
                  <a:gd name="connsiteX9" fmla="*/ 411176 w 2400542"/>
                  <a:gd name="connsiteY9" fmla="*/ 0 h 4673600"/>
                  <a:gd name="connsiteX10" fmla="*/ 1980296 w 2400542"/>
                  <a:gd name="connsiteY10" fmla="*/ 0 h 4673600"/>
                  <a:gd name="connsiteX11" fmla="*/ 2391472 w 2400542"/>
                  <a:gd name="connsiteY11" fmla="*/ 410335 h 4673600"/>
                  <a:gd name="connsiteX12" fmla="*/ 2391472 w 2400542"/>
                  <a:gd name="connsiteY12" fmla="*/ 1052993 h 4673600"/>
                  <a:gd name="connsiteX13" fmla="*/ 2400542 w 2400542"/>
                  <a:gd name="connsiteY13" fmla="*/ 1052993 h 4673600"/>
                  <a:gd name="connsiteX14" fmla="*/ 2400542 w 2400542"/>
                  <a:gd name="connsiteY14" fmla="*/ 1451260 h 4673600"/>
                  <a:gd name="connsiteX15" fmla="*/ 2391472 w 2400542"/>
                  <a:gd name="connsiteY15" fmla="*/ 1451260 h 4673600"/>
                  <a:gd name="connsiteX16" fmla="*/ 2391472 w 2400542"/>
                  <a:gd name="connsiteY16" fmla="*/ 4263265 h 4673600"/>
                  <a:gd name="connsiteX17" fmla="*/ 1980296 w 2400542"/>
                  <a:gd name="connsiteY17" fmla="*/ 4673600 h 4673600"/>
                  <a:gd name="connsiteX18" fmla="*/ 411176 w 2400542"/>
                  <a:gd name="connsiteY18" fmla="*/ 4673600 h 4673600"/>
                  <a:gd name="connsiteX19" fmla="*/ 0 w 2400542"/>
                  <a:gd name="connsiteY19" fmla="*/ 4263265 h 4673600"/>
                  <a:gd name="connsiteX20" fmla="*/ 0 w 2400542"/>
                  <a:gd name="connsiteY20" fmla="*/ 410335 h 4673600"/>
                  <a:gd name="connsiteX21" fmla="*/ 411176 w 2400542"/>
                  <a:gd name="connsiteY21" fmla="*/ 0 h 467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00542" h="4673600">
                    <a:moveTo>
                      <a:pt x="133167" y="432174"/>
                    </a:moveTo>
                    <a:cubicBezTo>
                      <a:pt x="112005" y="432174"/>
                      <a:pt x="96889" y="450274"/>
                      <a:pt x="96889" y="468374"/>
                    </a:cubicBezTo>
                    <a:cubicBezTo>
                      <a:pt x="96889" y="468374"/>
                      <a:pt x="96889" y="468374"/>
                      <a:pt x="96889" y="4242196"/>
                    </a:cubicBezTo>
                    <a:cubicBezTo>
                      <a:pt x="96889" y="4260296"/>
                      <a:pt x="112005" y="4278396"/>
                      <a:pt x="133167" y="4278396"/>
                    </a:cubicBezTo>
                    <a:cubicBezTo>
                      <a:pt x="133167" y="4278396"/>
                      <a:pt x="133167" y="4278396"/>
                      <a:pt x="2258452" y="4278396"/>
                    </a:cubicBezTo>
                    <a:cubicBezTo>
                      <a:pt x="2276591" y="4278396"/>
                      <a:pt x="2294730" y="4260296"/>
                      <a:pt x="2294730" y="4242196"/>
                    </a:cubicBezTo>
                    <a:cubicBezTo>
                      <a:pt x="2294730" y="4242196"/>
                      <a:pt x="2294730" y="4242196"/>
                      <a:pt x="2294730" y="468374"/>
                    </a:cubicBezTo>
                    <a:cubicBezTo>
                      <a:pt x="2294730" y="450274"/>
                      <a:pt x="2276591" y="432174"/>
                      <a:pt x="2258452" y="432174"/>
                    </a:cubicBezTo>
                    <a:cubicBezTo>
                      <a:pt x="2258452" y="432174"/>
                      <a:pt x="2258452" y="432174"/>
                      <a:pt x="133167" y="432174"/>
                    </a:cubicBezTo>
                    <a:close/>
                    <a:moveTo>
                      <a:pt x="411176" y="0"/>
                    </a:moveTo>
                    <a:cubicBezTo>
                      <a:pt x="411176" y="0"/>
                      <a:pt x="411176" y="0"/>
                      <a:pt x="1980296" y="0"/>
                    </a:cubicBezTo>
                    <a:cubicBezTo>
                      <a:pt x="2207048" y="0"/>
                      <a:pt x="2391472" y="184048"/>
                      <a:pt x="2391472" y="410335"/>
                    </a:cubicBezTo>
                    <a:cubicBezTo>
                      <a:pt x="2391472" y="410335"/>
                      <a:pt x="2391472" y="410335"/>
                      <a:pt x="2391472" y="1052993"/>
                    </a:cubicBezTo>
                    <a:cubicBezTo>
                      <a:pt x="2391472" y="1052993"/>
                      <a:pt x="2391472" y="1052993"/>
                      <a:pt x="2400542" y="1052993"/>
                    </a:cubicBezTo>
                    <a:cubicBezTo>
                      <a:pt x="2400542" y="1052993"/>
                      <a:pt x="2400542" y="1052993"/>
                      <a:pt x="2400542" y="1451260"/>
                    </a:cubicBezTo>
                    <a:cubicBezTo>
                      <a:pt x="2400542" y="1451260"/>
                      <a:pt x="2400542" y="1451260"/>
                      <a:pt x="2391472" y="1451260"/>
                    </a:cubicBezTo>
                    <a:lnTo>
                      <a:pt x="2391472" y="4263265"/>
                    </a:lnTo>
                    <a:cubicBezTo>
                      <a:pt x="2391472" y="4489553"/>
                      <a:pt x="2207048" y="4673600"/>
                      <a:pt x="1980296" y="4673600"/>
                    </a:cubicBezTo>
                    <a:cubicBezTo>
                      <a:pt x="1980296" y="4673600"/>
                      <a:pt x="1980296" y="4673600"/>
                      <a:pt x="411176" y="4673600"/>
                    </a:cubicBezTo>
                    <a:cubicBezTo>
                      <a:pt x="184425" y="4673600"/>
                      <a:pt x="0" y="4489553"/>
                      <a:pt x="0" y="4263265"/>
                    </a:cubicBezTo>
                    <a:cubicBezTo>
                      <a:pt x="0" y="4263265"/>
                      <a:pt x="0" y="4263265"/>
                      <a:pt x="0" y="410335"/>
                    </a:cubicBezTo>
                    <a:cubicBezTo>
                      <a:pt x="0" y="184048"/>
                      <a:pt x="184425" y="0"/>
                      <a:pt x="41117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Freeform 7"/>
              <p:cNvSpPr>
                <a:spLocks noEditPoints="1"/>
              </p:cNvSpPr>
              <p:nvPr/>
            </p:nvSpPr>
            <p:spPr bwMode="auto">
              <a:xfrm>
                <a:off x="3029717" y="5392738"/>
                <a:ext cx="580057" cy="178479"/>
              </a:xfrm>
              <a:custGeom>
                <a:avLst/>
                <a:gdLst>
                  <a:gd name="T0" fmla="*/ 168 w 192"/>
                  <a:gd name="T1" fmla="*/ 59 h 59"/>
                  <a:gd name="T2" fmla="*/ 24 w 192"/>
                  <a:gd name="T3" fmla="*/ 59 h 59"/>
                  <a:gd name="T4" fmla="*/ 0 w 192"/>
                  <a:gd name="T5" fmla="*/ 35 h 59"/>
                  <a:gd name="T6" fmla="*/ 0 w 192"/>
                  <a:gd name="T7" fmla="*/ 24 h 59"/>
                  <a:gd name="T8" fmla="*/ 24 w 192"/>
                  <a:gd name="T9" fmla="*/ 0 h 59"/>
                  <a:gd name="T10" fmla="*/ 168 w 192"/>
                  <a:gd name="T11" fmla="*/ 0 h 59"/>
                  <a:gd name="T12" fmla="*/ 192 w 192"/>
                  <a:gd name="T13" fmla="*/ 24 h 59"/>
                  <a:gd name="T14" fmla="*/ 192 w 192"/>
                  <a:gd name="T15" fmla="*/ 35 h 59"/>
                  <a:gd name="T16" fmla="*/ 168 w 192"/>
                  <a:gd name="T17" fmla="*/ 59 h 59"/>
                  <a:gd name="T18" fmla="*/ 24 w 192"/>
                  <a:gd name="T19" fmla="*/ 8 h 59"/>
                  <a:gd name="T20" fmla="*/ 8 w 192"/>
                  <a:gd name="T21" fmla="*/ 24 h 59"/>
                  <a:gd name="T22" fmla="*/ 8 w 192"/>
                  <a:gd name="T23" fmla="*/ 35 h 59"/>
                  <a:gd name="T24" fmla="*/ 24 w 192"/>
                  <a:gd name="T25" fmla="*/ 51 h 59"/>
                  <a:gd name="T26" fmla="*/ 168 w 192"/>
                  <a:gd name="T27" fmla="*/ 51 h 59"/>
                  <a:gd name="T28" fmla="*/ 184 w 192"/>
                  <a:gd name="T29" fmla="*/ 35 h 59"/>
                  <a:gd name="T30" fmla="*/ 184 w 192"/>
                  <a:gd name="T31" fmla="*/ 24 h 59"/>
                  <a:gd name="T32" fmla="*/ 168 w 192"/>
                  <a:gd name="T33" fmla="*/ 8 h 59"/>
                  <a:gd name="T34" fmla="*/ 24 w 192"/>
                  <a:gd name="T35" fmla="*/ 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59">
                    <a:moveTo>
                      <a:pt x="168" y="59"/>
                    </a:moveTo>
                    <a:cubicBezTo>
                      <a:pt x="24" y="59"/>
                      <a:pt x="24" y="59"/>
                      <a:pt x="24" y="59"/>
                    </a:cubicBezTo>
                    <a:cubicBezTo>
                      <a:pt x="11" y="59"/>
                      <a:pt x="0" y="48"/>
                      <a:pt x="0" y="3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81" y="0"/>
                      <a:pt x="192" y="11"/>
                      <a:pt x="192" y="24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2" y="48"/>
                      <a:pt x="181" y="59"/>
                      <a:pt x="168" y="59"/>
                    </a:cubicBezTo>
                    <a:close/>
                    <a:moveTo>
                      <a:pt x="24" y="8"/>
                    </a:moveTo>
                    <a:cubicBezTo>
                      <a:pt x="16" y="8"/>
                      <a:pt x="8" y="15"/>
                      <a:pt x="8" y="2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44"/>
                      <a:pt x="16" y="51"/>
                      <a:pt x="24" y="51"/>
                    </a:cubicBezTo>
                    <a:cubicBezTo>
                      <a:pt x="168" y="51"/>
                      <a:pt x="168" y="51"/>
                      <a:pt x="168" y="51"/>
                    </a:cubicBezTo>
                    <a:cubicBezTo>
                      <a:pt x="177" y="51"/>
                      <a:pt x="184" y="44"/>
                      <a:pt x="184" y="35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4" y="15"/>
                      <a:pt x="177" y="8"/>
                      <a:pt x="168" y="8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D3D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3047565" y="1116891"/>
                <a:ext cx="544361" cy="36971"/>
              </a:xfrm>
              <a:custGeom>
                <a:avLst/>
                <a:gdLst>
                  <a:gd name="T0" fmla="*/ 6 w 180"/>
                  <a:gd name="T1" fmla="*/ 0 h 12"/>
                  <a:gd name="T2" fmla="*/ 174 w 180"/>
                  <a:gd name="T3" fmla="*/ 0 h 12"/>
                  <a:gd name="T4" fmla="*/ 180 w 180"/>
                  <a:gd name="T5" fmla="*/ 6 h 12"/>
                  <a:gd name="T6" fmla="*/ 174 w 180"/>
                  <a:gd name="T7" fmla="*/ 12 h 12"/>
                  <a:gd name="T8" fmla="*/ 6 w 180"/>
                  <a:gd name="T9" fmla="*/ 12 h 12"/>
                  <a:gd name="T10" fmla="*/ 0 w 180"/>
                  <a:gd name="T11" fmla="*/ 6 h 12"/>
                  <a:gd name="T12" fmla="*/ 6 w 18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2">
                    <a:moveTo>
                      <a:pt x="6" y="0"/>
                    </a:moveTo>
                    <a:cubicBezTo>
                      <a:pt x="174" y="0"/>
                      <a:pt x="174" y="0"/>
                      <a:pt x="174" y="0"/>
                    </a:cubicBezTo>
                    <a:cubicBezTo>
                      <a:pt x="178" y="0"/>
                      <a:pt x="180" y="3"/>
                      <a:pt x="180" y="6"/>
                    </a:cubicBezTo>
                    <a:cubicBezTo>
                      <a:pt x="180" y="10"/>
                      <a:pt x="178" y="12"/>
                      <a:pt x="174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9"/>
              <p:cNvSpPr>
                <a:spLocks noChangeArrowheads="1"/>
              </p:cNvSpPr>
              <p:nvPr/>
            </p:nvSpPr>
            <p:spPr bwMode="auto">
              <a:xfrm>
                <a:off x="2893309" y="1090119"/>
                <a:ext cx="70117" cy="72666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10"/>
              <p:cNvSpPr>
                <a:spLocks noChangeArrowheads="1"/>
              </p:cNvSpPr>
              <p:nvPr/>
            </p:nvSpPr>
            <p:spPr bwMode="auto">
              <a:xfrm>
                <a:off x="3649294" y="1090119"/>
                <a:ext cx="72666" cy="68842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11"/>
              <p:cNvSpPr>
                <a:spLocks noChangeArrowheads="1"/>
              </p:cNvSpPr>
              <p:nvPr/>
            </p:nvSpPr>
            <p:spPr bwMode="auto">
              <a:xfrm>
                <a:off x="3757657" y="1081195"/>
                <a:ext cx="81590" cy="84140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12"/>
              <p:cNvSpPr>
                <a:spLocks noChangeArrowheads="1"/>
              </p:cNvSpPr>
              <p:nvPr/>
            </p:nvSpPr>
            <p:spPr bwMode="auto">
              <a:xfrm>
                <a:off x="4057246" y="1125815"/>
                <a:ext cx="70117" cy="70117"/>
              </a:xfrm>
              <a:prstGeom prst="ellipse">
                <a:avLst/>
              </a:prstGeom>
              <a:solidFill>
                <a:srgbClr val="C4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3" name="Βέλος προς τα κάτω 12"/>
          <p:cNvSpPr/>
          <p:nvPr/>
        </p:nvSpPr>
        <p:spPr bwMode="auto">
          <a:xfrm>
            <a:off x="1737360" y="971550"/>
            <a:ext cx="228600" cy="304800"/>
          </a:xfrm>
          <a:prstGeom prst="downArrow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l-GR"/>
          </a:p>
        </p:txBody>
      </p:sp>
      <p:sp>
        <p:nvSpPr>
          <p:cNvPr id="41" name="Βέλος προς τα κάτω 40"/>
          <p:cNvSpPr/>
          <p:nvPr/>
        </p:nvSpPr>
        <p:spPr bwMode="auto">
          <a:xfrm>
            <a:off x="2209800" y="986790"/>
            <a:ext cx="228600" cy="304800"/>
          </a:xfrm>
          <a:prstGeom prst="downArrow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74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5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r="3671"/>
          <a:stretch/>
        </p:blipFill>
        <p:spPr bwMode="auto">
          <a:xfrm>
            <a:off x="1447800" y="1"/>
            <a:ext cx="73914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52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2500" r="82183" b="78723"/>
          <a:stretch/>
        </p:blipFill>
        <p:spPr bwMode="auto">
          <a:xfrm>
            <a:off x="1805650" y="147095"/>
            <a:ext cx="1022085" cy="39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r="3571"/>
          <a:stretch/>
        </p:blipFill>
        <p:spPr bwMode="auto">
          <a:xfrm>
            <a:off x="1447799" y="-19050"/>
            <a:ext cx="7480483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5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285852" y="142858"/>
            <a:ext cx="7596336" cy="884466"/>
          </a:xfrm>
        </p:spPr>
        <p:txBody>
          <a:bodyPr/>
          <a:lstStyle/>
          <a:p>
            <a:pPr algn="ctr"/>
            <a:r>
              <a:rPr lang="en-GB" altLang="ko-KR" sz="2400" b="1" dirty="0">
                <a:solidFill>
                  <a:schemeClr val="accent4">
                    <a:lumMod val="75000"/>
                  </a:schemeClr>
                </a:solidFill>
              </a:rPr>
              <a:t>ΔΙΑΧΕΙΡΙΣΗ ΠΡΟΒΛΗΜΑΤΩΝ ΑΝΑ ΤΟΜΕΑ</a:t>
            </a:r>
            <a:endParaRPr lang="ko-KR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86122" y="1404938"/>
            <a:ext cx="2448878" cy="3619499"/>
            <a:chOff x="2051720" y="1635646"/>
            <a:chExt cx="2088000" cy="2952328"/>
          </a:xfrm>
        </p:grpSpPr>
        <p:sp>
          <p:nvSpPr>
            <p:cNvPr id="6" name="Rectangle 5"/>
            <p:cNvSpPr/>
            <p:nvPr/>
          </p:nvSpPr>
          <p:spPr>
            <a:xfrm>
              <a:off x="2051720" y="1635646"/>
              <a:ext cx="2088000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051720" y="4515966"/>
              <a:ext cx="2088000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0854" y="1667452"/>
              <a:ext cx="2008866" cy="2334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ko-KR" sz="1200" b="1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ΚΑΘΑΡΙΟΤΗΤΑ</a:t>
              </a:r>
            </a:p>
            <a:p>
              <a:endPara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Οδοκ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αθα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ρισμος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οκομιδη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ογκοδων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ντικειμενων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οκομιδή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κλ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δεμ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των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Επ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ισκευη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/ 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ντικ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τάστ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ση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κα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δου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Το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οθέτηση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κάδου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απ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ορριμμάτων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l-GR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Τ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οθετηση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/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συλλογή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κάδου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κύκλωσης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ηλεκτρονικών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συσκευών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&amp; λαμπ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τηρων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27811" y="1404938"/>
            <a:ext cx="2149970" cy="3619499"/>
            <a:chOff x="1989750" y="1635646"/>
            <a:chExt cx="2149970" cy="2952328"/>
          </a:xfrm>
        </p:grpSpPr>
        <p:sp>
          <p:nvSpPr>
            <p:cNvPr id="21" name="Rectangle 20"/>
            <p:cNvSpPr/>
            <p:nvPr/>
          </p:nvSpPr>
          <p:spPr>
            <a:xfrm>
              <a:off x="2051720" y="1635646"/>
              <a:ext cx="2088000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51720" y="4515966"/>
              <a:ext cx="2088000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89750" y="1707654"/>
              <a:ext cx="2008866" cy="1430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ko-KR" sz="1200" b="1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ΦΩΤΙΣΜΟΣ- ΑΔΕΣΠΟΤΑ- ΕΓΚΑΤΑΛΕΛΛΕΙΜΕΝΑ</a:t>
              </a:r>
            </a:p>
            <a:p>
              <a:r>
                <a:rPr lang="en-GB" altLang="ko-KR" sz="1200" b="1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ΟΧΗΜΑΤΑ</a:t>
              </a:r>
              <a:r>
                <a:rPr lang="en-US" altLang="ko-KR" sz="1200" b="1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  </a:t>
              </a:r>
              <a:endParaRPr lang="en-GB" altLang="ko-KR" sz="1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endPara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Φωτισμος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Εγκ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ατα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λελλειμεν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οχημ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ατα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Αδέσ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οτ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 και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δεσ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οζομεν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ζω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κι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27842" y="1404938"/>
            <a:ext cx="2088000" cy="3619500"/>
            <a:chOff x="2051720" y="1635646"/>
            <a:chExt cx="2088000" cy="2952328"/>
          </a:xfrm>
        </p:grpSpPr>
        <p:sp>
          <p:nvSpPr>
            <p:cNvPr id="27" name="Rectangle 26"/>
            <p:cNvSpPr/>
            <p:nvPr/>
          </p:nvSpPr>
          <p:spPr>
            <a:xfrm>
              <a:off x="2051720" y="1635646"/>
              <a:ext cx="2088000" cy="720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1720" y="4515966"/>
              <a:ext cx="2088000" cy="720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30854" y="1742766"/>
              <a:ext cx="2008866" cy="2033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ko-KR" sz="1200" b="1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ΠΡΑΣΙΝΟ &amp; ΠΟΛΙΤΙΚΗ ΠΡΟΣΤΑΣΙΑ</a:t>
              </a:r>
            </a:p>
            <a:p>
              <a:endPara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Κλάδεμ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δέντρων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/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θάμνων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Συντήρηση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πρα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σίνου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σε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άρκ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 και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νησιδες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ολυμ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νσεις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τρωκτικων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/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εντομων</a:t>
              </a:r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Κο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πή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χόρτων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κοινόχρηστων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χώρων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και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εγκ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ατα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λελλειμενων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οικο</a:t>
              </a:r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π</a:t>
              </a:r>
              <a:r>
                <a:rPr lang="en-GB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εδων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00"/>
          <a:stretch/>
        </p:blipFill>
        <p:spPr bwMode="auto">
          <a:xfrm>
            <a:off x="0" y="0"/>
            <a:ext cx="15544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4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2976" y="214296"/>
            <a:ext cx="7596336" cy="884466"/>
          </a:xfrm>
        </p:spPr>
        <p:txBody>
          <a:bodyPr/>
          <a:lstStyle/>
          <a:p>
            <a:pPr algn="ctr"/>
            <a:r>
              <a:rPr lang="en-GB" altLang="ko-KR" sz="2400" b="1" dirty="0">
                <a:solidFill>
                  <a:schemeClr val="accent4">
                    <a:lumMod val="75000"/>
                  </a:schemeClr>
                </a:solidFill>
              </a:rPr>
              <a:t>ΔΙΑΧΕΙΡΙΣΗ ΠΡΟΒΛΗΜΑΤΩΝ ΑΝΑ ΤΟΜΕΑ</a:t>
            </a:r>
            <a:endParaRPr lang="ko-KR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2713" y="1501785"/>
            <a:ext cx="3096344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2000232" y="4786328"/>
            <a:ext cx="3096344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5560610" y="1465781"/>
            <a:ext cx="3096344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5429256" y="4786328"/>
            <a:ext cx="3096344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2713" y="1641469"/>
            <a:ext cx="2991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1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ΤΕΧΝΙΚΗ ΥΠΗΡΕΣΙΑ</a:t>
            </a:r>
          </a:p>
          <a:p>
            <a:endParaRPr lang="en-GB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cs typeface="Arial" panose="020B0604020202020204" pitchFamily="34" charset="0"/>
              </a:rPr>
              <a:t>Επ</a:t>
            </a:r>
            <a:r>
              <a:rPr lang="en-GB" altLang="ko-KR" sz="1200" b="1" dirty="0" err="1">
                <a:cs typeface="Arial" panose="020B0604020202020204" pitchFamily="34" charset="0"/>
              </a:rPr>
              <a:t>ιδιόρθωση</a:t>
            </a:r>
            <a:r>
              <a:rPr lang="en-GB" altLang="ko-KR" sz="1200" b="1" dirty="0">
                <a:cs typeface="Arial" panose="020B0604020202020204" pitchFamily="34" charset="0"/>
              </a:rPr>
              <a:t> κα</a:t>
            </a:r>
            <a:r>
              <a:rPr lang="en-GB" altLang="ko-KR" sz="1200" b="1" dirty="0" err="1">
                <a:cs typeface="Arial" panose="020B0604020202020204" pitchFamily="34" charset="0"/>
              </a:rPr>
              <a:t>τεστρ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μμένου</a:t>
            </a:r>
            <a:r>
              <a:rPr lang="en-GB" altLang="ko-KR" sz="1200" b="1" dirty="0"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cs typeface="Arial" panose="020B0604020202020204" pitchFamily="34" charset="0"/>
              </a:rPr>
              <a:t>οδοστρωμ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τος</a:t>
            </a:r>
            <a:endParaRPr lang="en-GB" altLang="ko-KR" sz="1200" b="1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cs typeface="Arial" panose="020B0604020202020204" pitchFamily="34" charset="0"/>
              </a:rPr>
              <a:t>Επ</a:t>
            </a:r>
            <a:r>
              <a:rPr lang="en-GB" altLang="ko-KR" sz="1200" b="1" dirty="0" err="1">
                <a:cs typeface="Arial" panose="020B0604020202020204" pitchFamily="34" charset="0"/>
              </a:rPr>
              <a:t>ισκευή</a:t>
            </a:r>
            <a:r>
              <a:rPr lang="en-GB" altLang="ko-KR" sz="1200" b="1" dirty="0">
                <a:cs typeface="Arial" panose="020B0604020202020204" pitchFamily="34" charset="0"/>
              </a:rPr>
              <a:t> π</a:t>
            </a:r>
            <a:r>
              <a:rPr lang="en-GB" altLang="ko-KR" sz="1200" b="1" dirty="0" err="1">
                <a:cs typeface="Arial" panose="020B0604020202020204" pitchFamily="34" charset="0"/>
              </a:rPr>
              <a:t>εζοδρομιων</a:t>
            </a:r>
            <a:endParaRPr lang="en-GB" altLang="ko-KR" sz="1200" b="1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cs typeface="Arial" panose="020B0604020202020204" pitchFamily="34" charset="0"/>
              </a:rPr>
              <a:t>Απ</a:t>
            </a:r>
            <a:r>
              <a:rPr lang="en-GB" altLang="ko-KR" sz="1200" b="1" dirty="0" err="1">
                <a:cs typeface="Arial" panose="020B0604020202020204" pitchFamily="34" charset="0"/>
              </a:rPr>
              <a:t>οκ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τάστ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ση</a:t>
            </a:r>
            <a:r>
              <a:rPr lang="en-GB" altLang="ko-KR" sz="1200" b="1" dirty="0">
                <a:cs typeface="Arial" panose="020B0604020202020204" pitchFamily="34" charset="0"/>
              </a:rPr>
              <a:t> κα</a:t>
            </a:r>
            <a:r>
              <a:rPr lang="en-GB" altLang="ko-KR" sz="1200" b="1" dirty="0" err="1">
                <a:cs typeface="Arial" panose="020B0604020202020204" pitchFamily="34" charset="0"/>
              </a:rPr>
              <a:t>τεστρ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μμένων</a:t>
            </a:r>
            <a:r>
              <a:rPr lang="en-GB" altLang="ko-KR" sz="1200" b="1" dirty="0">
                <a:cs typeface="Arial" panose="020B0604020202020204" pitchFamily="34" charset="0"/>
              </a:rPr>
              <a:t> κα</a:t>
            </a:r>
            <a:r>
              <a:rPr lang="en-GB" altLang="ko-KR" sz="1200" b="1" dirty="0" err="1">
                <a:cs typeface="Arial" panose="020B0604020202020204" pitchFamily="34" charset="0"/>
              </a:rPr>
              <a:t>θρε</a:t>
            </a:r>
            <a:r>
              <a:rPr lang="en-GB" altLang="ko-KR" sz="1200" b="1" dirty="0">
                <a:cs typeface="Arial" panose="020B0604020202020204" pitchFamily="34" charset="0"/>
              </a:rPr>
              <a:t>π</a:t>
            </a:r>
            <a:r>
              <a:rPr lang="en-GB" altLang="ko-KR" sz="1200" b="1" dirty="0" err="1">
                <a:cs typeface="Arial" panose="020B0604020202020204" pitchFamily="34" charset="0"/>
              </a:rPr>
              <a:t>τών</a:t>
            </a:r>
            <a:r>
              <a:rPr lang="en-GB" altLang="ko-KR" sz="1200" b="1" dirty="0"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cs typeface="Arial" panose="020B0604020202020204" pitchFamily="34" charset="0"/>
              </a:rPr>
              <a:t>ελέγχου</a:t>
            </a:r>
            <a:r>
              <a:rPr lang="en-GB" altLang="ko-KR" sz="1200" b="1" dirty="0"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cs typeface="Arial" panose="020B0604020202020204" pitchFamily="34" charset="0"/>
              </a:rPr>
              <a:t>κυκλοφορι</a:t>
            </a:r>
            <a:r>
              <a:rPr lang="en-GB" altLang="ko-KR" sz="1200" b="1" dirty="0">
                <a:cs typeface="Arial" panose="020B0604020202020204" pitchFamily="34" charset="0"/>
              </a:rPr>
              <a:t>ας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0610" y="1651631"/>
            <a:ext cx="2991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1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ΚΟΙΝΩΝΙΚΗ ΑΛΛΗΛΕΓΓΥΗ</a:t>
            </a:r>
          </a:p>
          <a:p>
            <a:endParaRPr lang="en-GB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Βοηθει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α 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στο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σπ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ίτι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/ 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Ψωνι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Ψυχολογική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υπ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οστήριξη</a:t>
            </a:r>
            <a:endParaRPr lang="en-GB" altLang="ko-KR" sz="12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Φα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ρμ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ακα και 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συντ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γογρ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φησεις</a:t>
            </a:r>
            <a:endParaRPr lang="en-GB" altLang="ko-KR" sz="12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Ια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τρικες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συμ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β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ουλες</a:t>
            </a:r>
            <a:endParaRPr lang="en-GB" altLang="ko-KR" sz="12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Οτιδηποτε</a:t>
            </a:r>
            <a:r>
              <a:rPr lang="en-GB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l-G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πλην</a:t>
            </a:r>
            <a:r>
              <a:rPr lang="en-GB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φ</a:t>
            </a:r>
            <a:r>
              <a:rPr lang="el-G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α</a:t>
            </a:r>
            <a:r>
              <a:rPr lang="en-GB" altLang="ko-KR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ρμ</a:t>
            </a:r>
            <a:r>
              <a:rPr lang="el-G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ά</a:t>
            </a:r>
            <a:r>
              <a:rPr lang="en-GB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κ</a:t>
            </a:r>
            <a:r>
              <a:rPr lang="el-G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ων</a:t>
            </a:r>
            <a:r>
              <a:rPr lang="en-GB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και</a:t>
            </a:r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l-G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αγορών</a:t>
            </a:r>
            <a:endParaRPr lang="en-GB" altLang="ko-KR" sz="12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endParaRPr lang="en-GB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00"/>
          <a:stretch/>
        </p:blipFill>
        <p:spPr bwMode="auto">
          <a:xfrm>
            <a:off x="0" y="0"/>
            <a:ext cx="15544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3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Text"/>
          <p:cNvSpPr txBox="1"/>
          <p:nvPr/>
        </p:nvSpPr>
        <p:spPr>
          <a:xfrm>
            <a:off x="5029199" y="843462"/>
            <a:ext cx="371410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sz="2000" dirty="0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Ο ΔΗΜΟΣ ΜΥΤΙΛΗΝΗΣ ΑΠΕΣΠΑΣΕ ΤΙΜΗΤΙΚΗ ΔΙΑΚΡΙΣΗ 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“BEST CITY AWARDS 2020”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b="17260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b="17260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3" b="16983"/>
          <a:stretch>
            <a:fillRect/>
          </a:stretch>
        </p:blipFill>
        <p:spPr/>
      </p:pic>
      <p:sp>
        <p:nvSpPr>
          <p:cNvPr id="28" name="Freeform 27"/>
          <p:cNvSpPr/>
          <p:nvPr/>
        </p:nvSpPr>
        <p:spPr bwMode="auto">
          <a:xfrm>
            <a:off x="1684377" y="2258422"/>
            <a:ext cx="649201" cy="314374"/>
          </a:xfrm>
          <a:custGeom>
            <a:avLst/>
            <a:gdLst>
              <a:gd name="connsiteX0" fmla="*/ 310562 w 1986962"/>
              <a:gd name="connsiteY0" fmla="*/ 0 h 665315"/>
              <a:gd name="connsiteX1" fmla="*/ 1986962 w 1986962"/>
              <a:gd name="connsiteY1" fmla="*/ 0 h 665315"/>
              <a:gd name="connsiteX2" fmla="*/ 1676400 w 1986962"/>
              <a:gd name="connsiteY2" fmla="*/ 665315 h 665315"/>
              <a:gd name="connsiteX3" fmla="*/ 0 w 1986962"/>
              <a:gd name="connsiteY3" fmla="*/ 665315 h 66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6962" h="665315">
                <a:moveTo>
                  <a:pt x="310562" y="0"/>
                </a:moveTo>
                <a:lnTo>
                  <a:pt x="1986962" y="0"/>
                </a:lnTo>
                <a:lnTo>
                  <a:pt x="1676400" y="665315"/>
                </a:lnTo>
                <a:lnTo>
                  <a:pt x="0" y="665315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20" name="Θέση εικόνας 19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7" b="21747"/>
          <a:stretch>
            <a:fillRect/>
          </a:stretch>
        </p:blipFill>
        <p:spPr/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5" t="58167" r="16875" b="14568"/>
          <a:stretch/>
        </p:blipFill>
        <p:spPr bwMode="auto">
          <a:xfrm>
            <a:off x="4686300" y="3322545"/>
            <a:ext cx="4305300" cy="138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r="13782" b="21500"/>
          <a:stretch/>
        </p:blipFill>
        <p:spPr bwMode="auto">
          <a:xfrm>
            <a:off x="6774180" y="2010842"/>
            <a:ext cx="759188" cy="10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Ομάδα 1"/>
          <p:cNvGrpSpPr/>
          <p:nvPr/>
        </p:nvGrpSpPr>
        <p:grpSpPr>
          <a:xfrm>
            <a:off x="5591357" y="2010843"/>
            <a:ext cx="1115515" cy="1070127"/>
            <a:chOff x="6005944" y="1943774"/>
            <a:chExt cx="1447800" cy="138889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989" y="1943774"/>
              <a:ext cx="789709" cy="789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005944" y="2733482"/>
              <a:ext cx="1447800" cy="5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200" b="1" dirty="0" smtClean="0"/>
                <a:t>ΔΗΜΟΣ ΜΥΤΙΛΗΝΗΣ</a:t>
              </a:r>
              <a:endParaRPr lang="el-GR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989518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0232" y="4786328"/>
            <a:ext cx="6525368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2976" y="214296"/>
            <a:ext cx="7596336" cy="884466"/>
          </a:xfrm>
        </p:spPr>
        <p:txBody>
          <a:bodyPr/>
          <a:lstStyle/>
          <a:p>
            <a:pPr algn="ctr"/>
            <a:r>
              <a:rPr lang="en-GB" altLang="ko-KR" sz="2400" b="1" dirty="0" smtClean="0">
                <a:solidFill>
                  <a:schemeClr val="accent4">
                    <a:lumMod val="75000"/>
                  </a:schemeClr>
                </a:solidFill>
              </a:rPr>
              <a:t>H </a:t>
            </a:r>
            <a:r>
              <a:rPr lang="el-GR" altLang="ko-KR" sz="2400" b="1" dirty="0" smtClean="0">
                <a:solidFill>
                  <a:schemeClr val="accent4">
                    <a:lumMod val="75000"/>
                  </a:schemeClr>
                </a:solidFill>
              </a:rPr>
              <a:t>ΟΜΑΔΑ</a:t>
            </a:r>
            <a:endParaRPr lang="ko-KR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2713" y="1641469"/>
            <a:ext cx="2991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1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ΤΕΧΝΙΚΗ ΥΠΗΡΕΣΙΑ</a:t>
            </a:r>
          </a:p>
          <a:p>
            <a:endParaRPr lang="en-GB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cs typeface="Arial" panose="020B0604020202020204" pitchFamily="34" charset="0"/>
              </a:rPr>
              <a:t>Επ</a:t>
            </a:r>
            <a:r>
              <a:rPr lang="en-GB" altLang="ko-KR" sz="1200" b="1" dirty="0" err="1">
                <a:cs typeface="Arial" panose="020B0604020202020204" pitchFamily="34" charset="0"/>
              </a:rPr>
              <a:t>ιδιόρθωση</a:t>
            </a:r>
            <a:r>
              <a:rPr lang="en-GB" altLang="ko-KR" sz="1200" b="1" dirty="0">
                <a:cs typeface="Arial" panose="020B0604020202020204" pitchFamily="34" charset="0"/>
              </a:rPr>
              <a:t> κα</a:t>
            </a:r>
            <a:r>
              <a:rPr lang="en-GB" altLang="ko-KR" sz="1200" b="1" dirty="0" err="1">
                <a:cs typeface="Arial" panose="020B0604020202020204" pitchFamily="34" charset="0"/>
              </a:rPr>
              <a:t>τεστρ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μμένου</a:t>
            </a:r>
            <a:r>
              <a:rPr lang="en-GB" altLang="ko-KR" sz="1200" b="1" dirty="0"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cs typeface="Arial" panose="020B0604020202020204" pitchFamily="34" charset="0"/>
              </a:rPr>
              <a:t>οδοστρωμ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τος</a:t>
            </a:r>
            <a:endParaRPr lang="en-GB" altLang="ko-KR" sz="1200" b="1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cs typeface="Arial" panose="020B0604020202020204" pitchFamily="34" charset="0"/>
              </a:rPr>
              <a:t>Επ</a:t>
            </a:r>
            <a:r>
              <a:rPr lang="en-GB" altLang="ko-KR" sz="1200" b="1" dirty="0" err="1">
                <a:cs typeface="Arial" panose="020B0604020202020204" pitchFamily="34" charset="0"/>
              </a:rPr>
              <a:t>ισκευή</a:t>
            </a:r>
            <a:r>
              <a:rPr lang="en-GB" altLang="ko-KR" sz="1200" b="1" dirty="0">
                <a:cs typeface="Arial" panose="020B0604020202020204" pitchFamily="34" charset="0"/>
              </a:rPr>
              <a:t> π</a:t>
            </a:r>
            <a:r>
              <a:rPr lang="en-GB" altLang="ko-KR" sz="1200" b="1" dirty="0" err="1">
                <a:cs typeface="Arial" panose="020B0604020202020204" pitchFamily="34" charset="0"/>
              </a:rPr>
              <a:t>εζοδρομιων</a:t>
            </a:r>
            <a:endParaRPr lang="en-GB" altLang="ko-KR" sz="1200" b="1" dirty="0"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ko-KR" sz="1200" b="1" dirty="0">
                <a:cs typeface="Arial" panose="020B0604020202020204" pitchFamily="34" charset="0"/>
              </a:rPr>
              <a:t>Απ</a:t>
            </a:r>
            <a:r>
              <a:rPr lang="en-GB" altLang="ko-KR" sz="1200" b="1" dirty="0" err="1">
                <a:cs typeface="Arial" panose="020B0604020202020204" pitchFamily="34" charset="0"/>
              </a:rPr>
              <a:t>οκ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τάστ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ση</a:t>
            </a:r>
            <a:r>
              <a:rPr lang="en-GB" altLang="ko-KR" sz="1200" b="1" dirty="0">
                <a:cs typeface="Arial" panose="020B0604020202020204" pitchFamily="34" charset="0"/>
              </a:rPr>
              <a:t> κα</a:t>
            </a:r>
            <a:r>
              <a:rPr lang="en-GB" altLang="ko-KR" sz="1200" b="1" dirty="0" err="1">
                <a:cs typeface="Arial" panose="020B0604020202020204" pitchFamily="34" charset="0"/>
              </a:rPr>
              <a:t>τεστρ</a:t>
            </a:r>
            <a:r>
              <a:rPr lang="en-GB" altLang="ko-KR" sz="1200" b="1" dirty="0">
                <a:cs typeface="Arial" panose="020B0604020202020204" pitchFamily="34" charset="0"/>
              </a:rPr>
              <a:t>α</a:t>
            </a:r>
            <a:r>
              <a:rPr lang="en-GB" altLang="ko-KR" sz="1200" b="1" dirty="0" err="1">
                <a:cs typeface="Arial" panose="020B0604020202020204" pitchFamily="34" charset="0"/>
              </a:rPr>
              <a:t>μμένων</a:t>
            </a:r>
            <a:r>
              <a:rPr lang="en-GB" altLang="ko-KR" sz="1200" b="1" dirty="0">
                <a:cs typeface="Arial" panose="020B0604020202020204" pitchFamily="34" charset="0"/>
              </a:rPr>
              <a:t> κα</a:t>
            </a:r>
            <a:r>
              <a:rPr lang="en-GB" altLang="ko-KR" sz="1200" b="1" dirty="0" err="1">
                <a:cs typeface="Arial" panose="020B0604020202020204" pitchFamily="34" charset="0"/>
              </a:rPr>
              <a:t>θρε</a:t>
            </a:r>
            <a:r>
              <a:rPr lang="en-GB" altLang="ko-KR" sz="1200" b="1" dirty="0">
                <a:cs typeface="Arial" panose="020B0604020202020204" pitchFamily="34" charset="0"/>
              </a:rPr>
              <a:t>π</a:t>
            </a:r>
            <a:r>
              <a:rPr lang="en-GB" altLang="ko-KR" sz="1200" b="1" dirty="0" err="1">
                <a:cs typeface="Arial" panose="020B0604020202020204" pitchFamily="34" charset="0"/>
              </a:rPr>
              <a:t>τών</a:t>
            </a:r>
            <a:r>
              <a:rPr lang="en-GB" altLang="ko-KR" sz="1200" b="1" dirty="0"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cs typeface="Arial" panose="020B0604020202020204" pitchFamily="34" charset="0"/>
              </a:rPr>
              <a:t>ελέγχου</a:t>
            </a:r>
            <a:r>
              <a:rPr lang="en-GB" altLang="ko-KR" sz="1200" b="1" dirty="0">
                <a:cs typeface="Arial" panose="020B0604020202020204" pitchFamily="34" charset="0"/>
              </a:rPr>
              <a:t> </a:t>
            </a:r>
            <a:r>
              <a:rPr lang="en-GB" altLang="ko-KR" sz="1200" b="1" dirty="0" err="1">
                <a:cs typeface="Arial" panose="020B0604020202020204" pitchFamily="34" charset="0"/>
              </a:rPr>
              <a:t>κυκλοφορι</a:t>
            </a:r>
            <a:r>
              <a:rPr lang="en-GB" altLang="ko-KR" sz="1200" b="1" dirty="0">
                <a:cs typeface="Arial" panose="020B0604020202020204" pitchFamily="34" charset="0"/>
              </a:rPr>
              <a:t>ας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00"/>
          <a:stretch/>
        </p:blipFill>
        <p:spPr bwMode="auto">
          <a:xfrm>
            <a:off x="0" y="0"/>
            <a:ext cx="15544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7790B298-DF13-8D49-6CFD-057B6F2FC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/>
          <a:stretch/>
        </p:blipFill>
        <p:spPr>
          <a:xfrm>
            <a:off x="2000231" y="1096055"/>
            <a:ext cx="5924569" cy="36854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00232" y="1200150"/>
            <a:ext cx="6525367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64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00232" y="4786328"/>
            <a:ext cx="6525368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2976" y="214296"/>
            <a:ext cx="7596336" cy="884466"/>
          </a:xfrm>
        </p:spPr>
        <p:txBody>
          <a:bodyPr/>
          <a:lstStyle/>
          <a:p>
            <a:pPr algn="ctr"/>
            <a:r>
              <a:rPr lang="el-GR" altLang="ko-KR" sz="2400" b="1" dirty="0" smtClean="0">
                <a:solidFill>
                  <a:schemeClr val="accent4">
                    <a:lumMod val="75000"/>
                  </a:schemeClr>
                </a:solidFill>
              </a:rPr>
              <a:t>ΕΥΧΑΡΙΣΤΙΕΣ</a:t>
            </a:r>
            <a:endParaRPr lang="ko-KR" alt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2712" y="1641469"/>
            <a:ext cx="6170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ko-KR" sz="1200" b="1" dirty="0" smtClean="0">
                <a:cs typeface="Arial" panose="020B0604020202020204" pitchFamily="34" charset="0"/>
              </a:rPr>
              <a:t>ΣΤΡΑΤΗ ΚΥΤΕΛΗ - </a:t>
            </a:r>
            <a:r>
              <a:rPr lang="el-GR" altLang="ko-KR" sz="1200" b="1" dirty="0" smtClean="0">
                <a:cs typeface="Arial" panose="020B0604020202020204" pitchFamily="34" charset="0"/>
              </a:rPr>
              <a:t>ΔΗΜΑΡΧΟΣ</a:t>
            </a:r>
          </a:p>
          <a:p>
            <a:r>
              <a:rPr lang="el-GR" altLang="ko-KR" sz="1200" b="1" dirty="0">
                <a:cs typeface="Arial" panose="020B0604020202020204" pitchFamily="34" charset="0"/>
              </a:rPr>
              <a:t>ΑΛΕΞΑΝΔΡΗ </a:t>
            </a:r>
            <a:r>
              <a:rPr lang="el-GR" altLang="ko-KR" sz="1200" b="1" dirty="0" smtClean="0">
                <a:cs typeface="Arial" panose="020B0604020202020204" pitchFamily="34" charset="0"/>
              </a:rPr>
              <a:t>ΔΗΜΗΤΡΑ - ΑΝΤΙΔΗΜΑΡΧΟΣ </a:t>
            </a:r>
          </a:p>
          <a:p>
            <a:r>
              <a:rPr lang="el-GR" altLang="ko-KR" sz="1200" b="1" dirty="0">
                <a:cs typeface="Arial" panose="020B0604020202020204" pitchFamily="34" charset="0"/>
              </a:rPr>
              <a:t>ΤΖΙΜΗ </a:t>
            </a:r>
            <a:r>
              <a:rPr lang="el-GR" altLang="ko-KR" sz="1200" b="1" dirty="0" smtClean="0">
                <a:cs typeface="Arial" panose="020B0604020202020204" pitchFamily="34" charset="0"/>
              </a:rPr>
              <a:t>ΕΥΣΤΡΑΤΙΟ - ΑΝΤΙΔΗΜΑΡΧΟΣ</a:t>
            </a:r>
            <a:endParaRPr lang="el-GR" altLang="ko-KR" sz="1200" b="1" dirty="0" smtClean="0">
              <a:cs typeface="Arial" panose="020B0604020202020204" pitchFamily="34" charset="0"/>
            </a:endParaRPr>
          </a:p>
          <a:p>
            <a:r>
              <a:rPr lang="el-GR" altLang="ko-KR" sz="1200" b="1" dirty="0">
                <a:cs typeface="Arial" panose="020B0604020202020204" pitchFamily="34" charset="0"/>
              </a:rPr>
              <a:t>ΖΑΦΕΙΡΙΟΥ </a:t>
            </a:r>
            <a:r>
              <a:rPr lang="el-GR" altLang="ko-KR" sz="1200" b="1" dirty="0" smtClean="0">
                <a:cs typeface="Arial" panose="020B0604020202020204" pitchFamily="34" charset="0"/>
              </a:rPr>
              <a:t>ΠΑΝΑΓΙΩΤΗ - ΕΝΤΕΤΑΛΜΕΝΟΣ ΣΥΜΒΟΥΛΟΣ</a:t>
            </a:r>
            <a:endParaRPr lang="el-GR" altLang="ko-KR" sz="1200" b="1" dirty="0">
              <a:cs typeface="Arial" panose="020B0604020202020204" pitchFamily="34" charset="0"/>
            </a:endParaRPr>
          </a:p>
          <a:p>
            <a:r>
              <a:rPr lang="el-GR" altLang="ko-KR" sz="1200" b="1" dirty="0" smtClean="0">
                <a:cs typeface="Arial" panose="020B0604020202020204" pitchFamily="34" charset="0"/>
              </a:rPr>
              <a:t>ΔΑΓΚΛΗ </a:t>
            </a:r>
            <a:r>
              <a:rPr lang="el-GR" altLang="ko-KR" sz="1200" b="1" dirty="0">
                <a:cs typeface="Arial" panose="020B0604020202020204" pitchFamily="34" charset="0"/>
              </a:rPr>
              <a:t>ΕΥΣΤΡΑΤΙΟ </a:t>
            </a:r>
            <a:r>
              <a:rPr lang="el-GR" altLang="ko-KR" sz="1200" b="1" dirty="0" smtClean="0">
                <a:cs typeface="Arial" panose="020B0604020202020204" pitchFamily="34" charset="0"/>
              </a:rPr>
              <a:t>– ΑΝΤΙΔΗΜΑΡΧΟΣ </a:t>
            </a:r>
          </a:p>
          <a:p>
            <a:pPr fontAlgn="base"/>
            <a:r>
              <a:rPr lang="el-GR" sz="1200" b="1" dirty="0"/>
              <a:t>ΒΑΡΒΑΓΙΑΝΝΗ </a:t>
            </a:r>
            <a:r>
              <a:rPr lang="el-GR" sz="1200" b="1" dirty="0" smtClean="0"/>
              <a:t>ΔΗΜΗΤΡΙΟ - ΠΡΟΕΔΡΟΣ ΣΥΝΔΕΣΜΟΥ «</a:t>
            </a:r>
            <a:r>
              <a:rPr lang="el-GR" sz="1200" b="1" dirty="0"/>
              <a:t>Κοινωνικής Προστασίας &amp; Αλληλεγγύης Δήμων Μυτιλήνης &amp; Δ. Λέσβου</a:t>
            </a:r>
            <a:r>
              <a:rPr lang="el-GR" sz="1200" b="1" dirty="0" smtClean="0"/>
              <a:t>»</a:t>
            </a:r>
            <a:endParaRPr lang="el-GR" sz="1200" dirty="0"/>
          </a:p>
          <a:p>
            <a:pPr fontAlgn="base"/>
            <a:r>
              <a:rPr lang="el-GR" sz="1200" dirty="0"/>
              <a:t> </a:t>
            </a:r>
          </a:p>
          <a:p>
            <a:endParaRPr lang="el-GR" altLang="ko-KR" sz="1200" b="1" dirty="0">
              <a:cs typeface="Arial" panose="020B0604020202020204" pitchFamily="34" charset="0"/>
            </a:endParaRPr>
          </a:p>
          <a:p>
            <a:r>
              <a:rPr lang="el-GR" altLang="ko-KR" sz="1200" b="1" dirty="0" smtClean="0">
                <a:cs typeface="Arial" panose="020B0604020202020204" pitchFamily="34" charset="0"/>
              </a:rPr>
              <a:t>ΕΘΕΛΟΝΤΕΣ</a:t>
            </a:r>
          </a:p>
          <a:p>
            <a:r>
              <a:rPr lang="el-GR" altLang="ko-KR" sz="1200" b="1" dirty="0">
                <a:cs typeface="Arial" panose="020B0604020202020204" pitchFamily="34" charset="0"/>
              </a:rPr>
              <a:t>ΠΑΠΑΧΙΟΥ </a:t>
            </a:r>
            <a:r>
              <a:rPr lang="el-GR" altLang="ko-KR" sz="1200" b="1" dirty="0" smtClean="0">
                <a:cs typeface="Arial" panose="020B0604020202020204" pitchFamily="34" charset="0"/>
              </a:rPr>
              <a:t>ΑΣΠΑΣΙΑ - ΨΥΧΟΛΟΓΟΣ</a:t>
            </a:r>
          </a:p>
          <a:p>
            <a:r>
              <a:rPr lang="el-GR" altLang="ko-KR" sz="1200" b="1" dirty="0">
                <a:cs typeface="Arial" panose="020B0604020202020204" pitchFamily="34" charset="0"/>
              </a:rPr>
              <a:t>ΛΑΓΟΥΤΑΡΗ ΔΗΜΗΤΡΑ </a:t>
            </a:r>
            <a:r>
              <a:rPr lang="el-GR" altLang="ko-KR" sz="1200" b="1" dirty="0" smtClean="0">
                <a:cs typeface="Arial" panose="020B0604020202020204" pitchFamily="34" charset="0"/>
              </a:rPr>
              <a:t>- ΠΑΘΟΛΟΓΟΣ</a:t>
            </a:r>
            <a:endParaRPr lang="el-GR" altLang="ko-KR" sz="1200" b="1" dirty="0" smtClean="0"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00"/>
          <a:stretch/>
        </p:blipFill>
        <p:spPr bwMode="auto">
          <a:xfrm>
            <a:off x="0" y="0"/>
            <a:ext cx="15544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00232" y="1200150"/>
            <a:ext cx="6525367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23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Text"/>
          <p:cNvSpPr txBox="1"/>
          <p:nvPr/>
        </p:nvSpPr>
        <p:spPr>
          <a:xfrm>
            <a:off x="5029199" y="843462"/>
            <a:ext cx="3714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sz="2000" dirty="0" smtClean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ΣΤΟΧΟΣ ΤΟΥ ΔΗΜΟΥ Η ΕΛΕΥΘΕΡΗ ΠΡΟΣΒΑΣΗ ΤΩΝ ΠΟΛΙΤΩΝ ΣΤΙΣ ΣΥΓΧΡΟΝΕΣ ΨΗΦΙΑΚΕΣ ΥΠΗΡΕΣΙΕΣ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5573948" y="2877994"/>
            <a:ext cx="3169359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solidFill>
                  <a:schemeClr val="accent1"/>
                </a:solidFill>
                <a:latin typeface="+mj-lt"/>
              </a:rPr>
              <a:t>FREE WIFI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l-GR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ΆΜΕΣΑ ΔΙΑΘΕΣΙΜΟ ΣΕ ΟΛΕΣ ΤΙΣ ΔΗΜΟΤΙΚΕΣ ΕΝΟΤΗΤΕΣ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89556" y="2994852"/>
            <a:ext cx="320644" cy="320282"/>
            <a:chOff x="3867150" y="1868488"/>
            <a:chExt cx="1406525" cy="1404938"/>
          </a:xfrm>
          <a:solidFill>
            <a:schemeClr val="accent1"/>
          </a:solidFill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4" name="Inhaltsplatzhalter 4"/>
          <p:cNvSpPr txBox="1">
            <a:spLocks/>
          </p:cNvSpPr>
          <p:nvPr/>
        </p:nvSpPr>
        <p:spPr>
          <a:xfrm>
            <a:off x="5573948" y="3686821"/>
            <a:ext cx="3169359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l-GR" sz="1400" b="1" dirty="0" smtClean="0">
                <a:solidFill>
                  <a:schemeClr val="accent2"/>
                </a:solidFill>
                <a:latin typeface="+mj-lt"/>
              </a:rPr>
              <a:t>ΗΛΕΚΤΡΟΝΙΚΗ ΠΛΑΤΦΟΡΜΑ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l-GR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ΔΙΑΘΕΣΙΜΗ ΜΕΣΩ</a:t>
            </a:r>
            <a:r>
              <a:rPr lang="el-GR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WEB SERVICES KAI APPLICATIONS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89556" y="3803679"/>
            <a:ext cx="320644" cy="320282"/>
            <a:chOff x="3867150" y="1868488"/>
            <a:chExt cx="1406525" cy="1404938"/>
          </a:xfrm>
          <a:solidFill>
            <a:schemeClr val="accent2"/>
          </a:solidFill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25" name="Picture Placeholder 2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b="17260"/>
          <a:stretch>
            <a:fillRect/>
          </a:stretch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b="17260"/>
          <a:stretch>
            <a:fillRect/>
          </a:stretch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3" b="16983"/>
          <a:stretch>
            <a:fillRect/>
          </a:stretch>
        </p:blipFill>
        <p:spPr/>
      </p:pic>
      <p:sp>
        <p:nvSpPr>
          <p:cNvPr id="28" name="Freeform 27"/>
          <p:cNvSpPr/>
          <p:nvPr/>
        </p:nvSpPr>
        <p:spPr bwMode="auto">
          <a:xfrm>
            <a:off x="1684377" y="2258422"/>
            <a:ext cx="649201" cy="314374"/>
          </a:xfrm>
          <a:custGeom>
            <a:avLst/>
            <a:gdLst>
              <a:gd name="connsiteX0" fmla="*/ 310562 w 1986962"/>
              <a:gd name="connsiteY0" fmla="*/ 0 h 665315"/>
              <a:gd name="connsiteX1" fmla="*/ 1986962 w 1986962"/>
              <a:gd name="connsiteY1" fmla="*/ 0 h 665315"/>
              <a:gd name="connsiteX2" fmla="*/ 1676400 w 1986962"/>
              <a:gd name="connsiteY2" fmla="*/ 665315 h 665315"/>
              <a:gd name="connsiteX3" fmla="*/ 0 w 1986962"/>
              <a:gd name="connsiteY3" fmla="*/ 665315 h 66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6962" h="665315">
                <a:moveTo>
                  <a:pt x="310562" y="0"/>
                </a:moveTo>
                <a:lnTo>
                  <a:pt x="1986962" y="0"/>
                </a:lnTo>
                <a:lnTo>
                  <a:pt x="1676400" y="665315"/>
                </a:lnTo>
                <a:lnTo>
                  <a:pt x="0" y="665315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20" name="Θέση εικόνας 19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7" b="217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99943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1885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0224" y="1787400"/>
            <a:ext cx="5548963" cy="495383"/>
          </a:xfrm>
        </p:spPr>
        <p:txBody>
          <a:bodyPr/>
          <a:lstStyle/>
          <a:p>
            <a:r>
              <a:rPr lang="en-US" b="1" dirty="0" smtClean="0"/>
              <a:t>FREE WIFI</a:t>
            </a:r>
            <a:endParaRPr lang="en-US" b="1" dirty="0"/>
          </a:p>
        </p:txBody>
      </p:sp>
      <p:sp>
        <p:nvSpPr>
          <p:cNvPr id="38" name="Freeform 37"/>
          <p:cNvSpPr/>
          <p:nvPr/>
        </p:nvSpPr>
        <p:spPr bwMode="auto">
          <a:xfrm flipH="1">
            <a:off x="4348732" y="-19050"/>
            <a:ext cx="4795268" cy="5162550"/>
          </a:xfrm>
          <a:custGeom>
            <a:avLst/>
            <a:gdLst>
              <a:gd name="connsiteX0" fmla="*/ 0 w 4800600"/>
              <a:gd name="connsiteY0" fmla="*/ 0 h 5143500"/>
              <a:gd name="connsiteX1" fmla="*/ 2399668 w 4800600"/>
              <a:gd name="connsiteY1" fmla="*/ 0 h 5143500"/>
              <a:gd name="connsiteX2" fmla="*/ 4800600 w 4800600"/>
              <a:gd name="connsiteY2" fmla="*/ 5143500 h 5143500"/>
              <a:gd name="connsiteX3" fmla="*/ 2399668 w 4800600"/>
              <a:gd name="connsiteY3" fmla="*/ 5143500 h 5143500"/>
              <a:gd name="connsiteX4" fmla="*/ 0 w 48006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5143500">
                <a:moveTo>
                  <a:pt x="0" y="0"/>
                </a:moveTo>
                <a:lnTo>
                  <a:pt x="2399668" y="0"/>
                </a:lnTo>
                <a:lnTo>
                  <a:pt x="4800600" y="5143500"/>
                </a:lnTo>
                <a:lnTo>
                  <a:pt x="2399668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3F4C55">
              <a:alpha val="7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5" name="Freeform 41"/>
          <p:cNvSpPr/>
          <p:nvPr/>
        </p:nvSpPr>
        <p:spPr bwMode="auto">
          <a:xfrm flipH="1">
            <a:off x="3618868" y="0"/>
            <a:ext cx="3772532" cy="5143500"/>
          </a:xfrm>
          <a:custGeom>
            <a:avLst/>
            <a:gdLst>
              <a:gd name="connsiteX0" fmla="*/ 1371600 w 3772532"/>
              <a:gd name="connsiteY0" fmla="*/ 0 h 5143500"/>
              <a:gd name="connsiteX1" fmla="*/ 0 w 3772532"/>
              <a:gd name="connsiteY1" fmla="*/ 0 h 5143500"/>
              <a:gd name="connsiteX2" fmla="*/ 2400932 w 3772532"/>
              <a:gd name="connsiteY2" fmla="*/ 5143500 h 5143500"/>
              <a:gd name="connsiteX3" fmla="*/ 3772532 w 377253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2532" h="5143500">
                <a:moveTo>
                  <a:pt x="1371600" y="0"/>
                </a:moveTo>
                <a:lnTo>
                  <a:pt x="0" y="0"/>
                </a:lnTo>
                <a:lnTo>
                  <a:pt x="2400932" y="5143500"/>
                </a:lnTo>
                <a:lnTo>
                  <a:pt x="3772532" y="51435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43"/>
          <p:cNvSpPr/>
          <p:nvPr/>
        </p:nvSpPr>
        <p:spPr bwMode="auto">
          <a:xfrm>
            <a:off x="457200" y="701040"/>
            <a:ext cx="765406" cy="1581743"/>
          </a:xfrm>
          <a:custGeom>
            <a:avLst/>
            <a:gdLst>
              <a:gd name="connsiteX0" fmla="*/ 607817 w 765406"/>
              <a:gd name="connsiteY0" fmla="*/ 0 h 1581743"/>
              <a:gd name="connsiteX1" fmla="*/ 765406 w 765406"/>
              <a:gd name="connsiteY1" fmla="*/ 0 h 1581743"/>
              <a:gd name="connsiteX2" fmla="*/ 157589 w 765406"/>
              <a:gd name="connsiteY2" fmla="*/ 1581743 h 1581743"/>
              <a:gd name="connsiteX3" fmla="*/ 0 w 765406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406" h="1581743">
                <a:moveTo>
                  <a:pt x="607817" y="0"/>
                </a:moveTo>
                <a:lnTo>
                  <a:pt x="765406" y="0"/>
                </a:lnTo>
                <a:lnTo>
                  <a:pt x="157589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44"/>
          <p:cNvSpPr/>
          <p:nvPr/>
        </p:nvSpPr>
        <p:spPr bwMode="auto">
          <a:xfrm>
            <a:off x="3352800" y="1581150"/>
            <a:ext cx="821906" cy="1581743"/>
          </a:xfrm>
          <a:custGeom>
            <a:avLst/>
            <a:gdLst>
              <a:gd name="connsiteX0" fmla="*/ 607817 w 765406"/>
              <a:gd name="connsiteY0" fmla="*/ 0 h 1581743"/>
              <a:gd name="connsiteX1" fmla="*/ 765406 w 765406"/>
              <a:gd name="connsiteY1" fmla="*/ 0 h 1581743"/>
              <a:gd name="connsiteX2" fmla="*/ 157589 w 765406"/>
              <a:gd name="connsiteY2" fmla="*/ 1581743 h 1581743"/>
              <a:gd name="connsiteX3" fmla="*/ 0 w 765406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406" h="1581743">
                <a:moveTo>
                  <a:pt x="607817" y="0"/>
                </a:moveTo>
                <a:lnTo>
                  <a:pt x="765406" y="0"/>
                </a:lnTo>
                <a:lnTo>
                  <a:pt x="157589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" y="3981648"/>
            <a:ext cx="1101756" cy="11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5396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b="1" dirty="0"/>
              <a:t>ΔΗΜΙΟΥΡΓΙΑ </a:t>
            </a:r>
            <a:r>
              <a:rPr lang="el-GR" sz="1800" b="1" dirty="0"/>
              <a:t>ΔΙΚΤΥΟΥ</a:t>
            </a:r>
            <a:r>
              <a:rPr lang="el-GR" sz="1800" b="1" dirty="0"/>
              <a:t> ΥΠΟΔΟΜΩΝ</a:t>
            </a:r>
            <a:endParaRPr lang="el-GR" sz="1800" b="1" dirty="0"/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r="13948"/>
          <a:stretch>
            <a:fillRect/>
          </a:stretch>
        </p:blipFill>
        <p:spPr>
          <a:xfrm>
            <a:off x="4343400" y="0"/>
            <a:ext cx="4800600" cy="5143500"/>
          </a:xfrm>
        </p:spPr>
      </p:pic>
      <p:sp>
        <p:nvSpPr>
          <p:cNvPr id="6" name="Inhaltsplatzhalter 4"/>
          <p:cNvSpPr txBox="1">
            <a:spLocks/>
          </p:cNvSpPr>
          <p:nvPr/>
        </p:nvSpPr>
        <p:spPr>
          <a:xfrm>
            <a:off x="1093992" y="1835402"/>
            <a:ext cx="3169359" cy="3847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l-GR" sz="1400" b="1" dirty="0" smtClean="0">
                <a:solidFill>
                  <a:schemeClr val="accent1"/>
                </a:solidFill>
                <a:latin typeface="+mj-lt"/>
              </a:rPr>
              <a:t>Α ΦΑΣΗ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VOUCHER WIFI4EU</a:t>
            </a:r>
            <a:r>
              <a:rPr lang="el-GR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15.000€ - ΟΛΟΚΛΗΡΩΘΗΚΕ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609600" y="1867622"/>
            <a:ext cx="320644" cy="320282"/>
            <a:chOff x="3867150" y="1868488"/>
            <a:chExt cx="1406525" cy="1404938"/>
          </a:xfrm>
          <a:solidFill>
            <a:schemeClr val="accent1"/>
          </a:solidFill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0" name="Inhaltsplatzhalter 4"/>
          <p:cNvSpPr txBox="1">
            <a:spLocks/>
          </p:cNvSpPr>
          <p:nvPr/>
        </p:nvSpPr>
        <p:spPr>
          <a:xfrm>
            <a:off x="1093992" y="2559591"/>
            <a:ext cx="393520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 smtClean="0">
                <a:solidFill>
                  <a:schemeClr val="accent2"/>
                </a:solidFill>
                <a:latin typeface="+mj-lt"/>
              </a:rPr>
              <a:t>B </a:t>
            </a:r>
            <a:r>
              <a:rPr lang="el-GR" sz="1400" b="1" dirty="0" smtClean="0">
                <a:solidFill>
                  <a:schemeClr val="accent2"/>
                </a:solidFill>
                <a:latin typeface="+mj-lt"/>
              </a:rPr>
              <a:t>ΦΑΣΗ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l-GR" sz="11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ΕΛΕΥΘΕΡΗ ΠΡΟΣΒΑΣΗ ΣΤΟ ΔΙΑΔΙΚΤΥΟ FREE </a:t>
            </a:r>
            <a:r>
              <a:rPr lang="el-GR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WIFI 70.000€   ΣΕ ΕΞΕΛΙΞΗ</a:t>
            </a:r>
            <a:endParaRPr lang="en-US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grpSp>
        <p:nvGrpSpPr>
          <p:cNvPr id="11" name="Group 14"/>
          <p:cNvGrpSpPr/>
          <p:nvPr/>
        </p:nvGrpSpPr>
        <p:grpSpPr>
          <a:xfrm>
            <a:off x="609600" y="2676449"/>
            <a:ext cx="320644" cy="320282"/>
            <a:chOff x="3867150" y="1868488"/>
            <a:chExt cx="1406525" cy="1404938"/>
          </a:xfrm>
          <a:solidFill>
            <a:schemeClr val="accent2"/>
          </a:solidFill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4225925" y="2312988"/>
              <a:ext cx="715963" cy="539750"/>
            </a:xfrm>
            <a:custGeom>
              <a:avLst/>
              <a:gdLst>
                <a:gd name="T0" fmla="*/ 1534 w 1806"/>
                <a:gd name="T1" fmla="*/ 0 h 1359"/>
                <a:gd name="T2" fmla="*/ 1806 w 1806"/>
                <a:gd name="T3" fmla="*/ 280 h 1359"/>
                <a:gd name="T4" fmla="*/ 693 w 1806"/>
                <a:gd name="T5" fmla="*/ 1359 h 1359"/>
                <a:gd name="T6" fmla="*/ 0 w 1806"/>
                <a:gd name="T7" fmla="*/ 668 h 1359"/>
                <a:gd name="T8" fmla="*/ 236 w 1806"/>
                <a:gd name="T9" fmla="*/ 432 h 1359"/>
                <a:gd name="T10" fmla="*/ 676 w 1806"/>
                <a:gd name="T11" fmla="*/ 873 h 1359"/>
                <a:gd name="T12" fmla="*/ 1534 w 1806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6" h="1359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3867150" y="1868488"/>
              <a:ext cx="1406525" cy="1404938"/>
            </a:xfrm>
            <a:custGeom>
              <a:avLst/>
              <a:gdLst>
                <a:gd name="T0" fmla="*/ 1480 w 3546"/>
                <a:gd name="T1" fmla="*/ 351 h 3543"/>
                <a:gd name="T2" fmla="*/ 1122 w 3546"/>
                <a:gd name="T3" fmla="*/ 475 h 3543"/>
                <a:gd name="T4" fmla="*/ 814 w 3546"/>
                <a:gd name="T5" fmla="*/ 683 h 3543"/>
                <a:gd name="T6" fmla="*/ 569 w 3546"/>
                <a:gd name="T7" fmla="*/ 962 h 3543"/>
                <a:gd name="T8" fmla="*/ 401 w 3546"/>
                <a:gd name="T9" fmla="*/ 1296 h 3543"/>
                <a:gd name="T10" fmla="*/ 324 w 3546"/>
                <a:gd name="T11" fmla="*/ 1673 h 3543"/>
                <a:gd name="T12" fmla="*/ 350 w 3546"/>
                <a:gd name="T13" fmla="*/ 2064 h 3543"/>
                <a:gd name="T14" fmla="*/ 474 w 3546"/>
                <a:gd name="T15" fmla="*/ 2422 h 3543"/>
                <a:gd name="T16" fmla="*/ 682 w 3546"/>
                <a:gd name="T17" fmla="*/ 2731 h 3543"/>
                <a:gd name="T18" fmla="*/ 961 w 3546"/>
                <a:gd name="T19" fmla="*/ 2976 h 3543"/>
                <a:gd name="T20" fmla="*/ 1296 w 3546"/>
                <a:gd name="T21" fmla="*/ 3143 h 3543"/>
                <a:gd name="T22" fmla="*/ 1673 w 3546"/>
                <a:gd name="T23" fmla="*/ 3220 h 3543"/>
                <a:gd name="T24" fmla="*/ 2065 w 3546"/>
                <a:gd name="T25" fmla="*/ 3194 h 3543"/>
                <a:gd name="T26" fmla="*/ 2423 w 3546"/>
                <a:gd name="T27" fmla="*/ 3070 h 3543"/>
                <a:gd name="T28" fmla="*/ 2731 w 3546"/>
                <a:gd name="T29" fmla="*/ 2861 h 3543"/>
                <a:gd name="T30" fmla="*/ 2977 w 3546"/>
                <a:gd name="T31" fmla="*/ 2583 h 3543"/>
                <a:gd name="T32" fmla="*/ 3144 w 3546"/>
                <a:gd name="T33" fmla="*/ 2249 h 3543"/>
                <a:gd name="T34" fmla="*/ 3221 w 3546"/>
                <a:gd name="T35" fmla="*/ 1871 h 3543"/>
                <a:gd name="T36" fmla="*/ 3195 w 3546"/>
                <a:gd name="T37" fmla="*/ 1481 h 3543"/>
                <a:gd name="T38" fmla="*/ 3070 w 3546"/>
                <a:gd name="T39" fmla="*/ 1122 h 3543"/>
                <a:gd name="T40" fmla="*/ 2862 w 3546"/>
                <a:gd name="T41" fmla="*/ 815 h 3543"/>
                <a:gd name="T42" fmla="*/ 2584 w 3546"/>
                <a:gd name="T43" fmla="*/ 570 h 3543"/>
                <a:gd name="T44" fmla="*/ 2249 w 3546"/>
                <a:gd name="T45" fmla="*/ 402 h 3543"/>
                <a:gd name="T46" fmla="*/ 1872 w 3546"/>
                <a:gd name="T47" fmla="*/ 325 h 3543"/>
                <a:gd name="T48" fmla="*/ 1987 w 3546"/>
                <a:gd name="T49" fmla="*/ 13 h 3543"/>
                <a:gd name="T50" fmla="*/ 2391 w 3546"/>
                <a:gd name="T51" fmla="*/ 112 h 3543"/>
                <a:gd name="T52" fmla="*/ 2753 w 3546"/>
                <a:gd name="T53" fmla="*/ 296 h 3543"/>
                <a:gd name="T54" fmla="*/ 3061 w 3546"/>
                <a:gd name="T55" fmla="*/ 556 h 3543"/>
                <a:gd name="T56" fmla="*/ 3304 w 3546"/>
                <a:gd name="T57" fmla="*/ 879 h 3543"/>
                <a:gd name="T58" fmla="*/ 3468 w 3546"/>
                <a:gd name="T59" fmla="*/ 1252 h 3543"/>
                <a:gd name="T60" fmla="*/ 3542 w 3546"/>
                <a:gd name="T61" fmla="*/ 1664 h 3543"/>
                <a:gd name="T62" fmla="*/ 3516 w 3546"/>
                <a:gd name="T63" fmla="*/ 2091 h 3543"/>
                <a:gd name="T64" fmla="*/ 3395 w 3546"/>
                <a:gd name="T65" fmla="*/ 2485 h 3543"/>
                <a:gd name="T66" fmla="*/ 3191 w 3546"/>
                <a:gd name="T67" fmla="*/ 2834 h 3543"/>
                <a:gd name="T68" fmla="*/ 2915 w 3546"/>
                <a:gd name="T69" fmla="*/ 3127 h 3543"/>
                <a:gd name="T70" fmla="*/ 2578 w 3546"/>
                <a:gd name="T71" fmla="*/ 3350 h 3543"/>
                <a:gd name="T72" fmla="*/ 2194 w 3546"/>
                <a:gd name="T73" fmla="*/ 3494 h 3543"/>
                <a:gd name="T74" fmla="*/ 1773 w 3546"/>
                <a:gd name="T75" fmla="*/ 3543 h 3543"/>
                <a:gd name="T76" fmla="*/ 1352 w 3546"/>
                <a:gd name="T77" fmla="*/ 3494 h 3543"/>
                <a:gd name="T78" fmla="*/ 967 w 3546"/>
                <a:gd name="T79" fmla="*/ 3350 h 3543"/>
                <a:gd name="T80" fmla="*/ 631 w 3546"/>
                <a:gd name="T81" fmla="*/ 3127 h 3543"/>
                <a:gd name="T82" fmla="*/ 354 w 3546"/>
                <a:gd name="T83" fmla="*/ 2834 h 3543"/>
                <a:gd name="T84" fmla="*/ 149 w 3546"/>
                <a:gd name="T85" fmla="*/ 2485 h 3543"/>
                <a:gd name="T86" fmla="*/ 28 w 3546"/>
                <a:gd name="T87" fmla="*/ 2091 h 3543"/>
                <a:gd name="T88" fmla="*/ 3 w 3546"/>
                <a:gd name="T89" fmla="*/ 1664 h 3543"/>
                <a:gd name="T90" fmla="*/ 78 w 3546"/>
                <a:gd name="T91" fmla="*/ 1252 h 3543"/>
                <a:gd name="T92" fmla="*/ 242 w 3546"/>
                <a:gd name="T93" fmla="*/ 879 h 3543"/>
                <a:gd name="T94" fmla="*/ 484 w 3546"/>
                <a:gd name="T95" fmla="*/ 556 h 3543"/>
                <a:gd name="T96" fmla="*/ 791 w 3546"/>
                <a:gd name="T97" fmla="*/ 296 h 3543"/>
                <a:gd name="T98" fmla="*/ 1154 w 3546"/>
                <a:gd name="T99" fmla="*/ 112 h 3543"/>
                <a:gd name="T100" fmla="*/ 1558 w 3546"/>
                <a:gd name="T101" fmla="*/ 13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46" h="3543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7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27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7150"/>
            <a:ext cx="8255000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7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1885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0224" y="1787400"/>
            <a:ext cx="5548963" cy="495383"/>
          </a:xfrm>
        </p:spPr>
        <p:txBody>
          <a:bodyPr/>
          <a:lstStyle/>
          <a:p>
            <a:r>
              <a:rPr lang="en-US" b="1" dirty="0" smtClean="0"/>
              <a:t>Web site</a:t>
            </a:r>
            <a:endParaRPr lang="en-US" b="1" dirty="0"/>
          </a:p>
        </p:txBody>
      </p:sp>
      <p:sp>
        <p:nvSpPr>
          <p:cNvPr id="38" name="Freeform 37"/>
          <p:cNvSpPr/>
          <p:nvPr/>
        </p:nvSpPr>
        <p:spPr bwMode="auto">
          <a:xfrm flipH="1">
            <a:off x="4348732" y="-19050"/>
            <a:ext cx="4795268" cy="5162550"/>
          </a:xfrm>
          <a:custGeom>
            <a:avLst/>
            <a:gdLst>
              <a:gd name="connsiteX0" fmla="*/ 0 w 4800600"/>
              <a:gd name="connsiteY0" fmla="*/ 0 h 5143500"/>
              <a:gd name="connsiteX1" fmla="*/ 2399668 w 4800600"/>
              <a:gd name="connsiteY1" fmla="*/ 0 h 5143500"/>
              <a:gd name="connsiteX2" fmla="*/ 4800600 w 4800600"/>
              <a:gd name="connsiteY2" fmla="*/ 5143500 h 5143500"/>
              <a:gd name="connsiteX3" fmla="*/ 2399668 w 4800600"/>
              <a:gd name="connsiteY3" fmla="*/ 5143500 h 5143500"/>
              <a:gd name="connsiteX4" fmla="*/ 0 w 4800600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5143500">
                <a:moveTo>
                  <a:pt x="0" y="0"/>
                </a:moveTo>
                <a:lnTo>
                  <a:pt x="2399668" y="0"/>
                </a:lnTo>
                <a:lnTo>
                  <a:pt x="4800600" y="5143500"/>
                </a:lnTo>
                <a:lnTo>
                  <a:pt x="2399668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3F4C55">
              <a:alpha val="7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5" name="Freeform 41"/>
          <p:cNvSpPr/>
          <p:nvPr/>
        </p:nvSpPr>
        <p:spPr bwMode="auto">
          <a:xfrm flipH="1">
            <a:off x="3618868" y="0"/>
            <a:ext cx="3772532" cy="5143500"/>
          </a:xfrm>
          <a:custGeom>
            <a:avLst/>
            <a:gdLst>
              <a:gd name="connsiteX0" fmla="*/ 1371600 w 3772532"/>
              <a:gd name="connsiteY0" fmla="*/ 0 h 5143500"/>
              <a:gd name="connsiteX1" fmla="*/ 0 w 3772532"/>
              <a:gd name="connsiteY1" fmla="*/ 0 h 5143500"/>
              <a:gd name="connsiteX2" fmla="*/ 2400932 w 3772532"/>
              <a:gd name="connsiteY2" fmla="*/ 5143500 h 5143500"/>
              <a:gd name="connsiteX3" fmla="*/ 3772532 w 377253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2532" h="5143500">
                <a:moveTo>
                  <a:pt x="1371600" y="0"/>
                </a:moveTo>
                <a:lnTo>
                  <a:pt x="0" y="0"/>
                </a:lnTo>
                <a:lnTo>
                  <a:pt x="2400932" y="5143500"/>
                </a:lnTo>
                <a:lnTo>
                  <a:pt x="3772532" y="514350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43"/>
          <p:cNvSpPr/>
          <p:nvPr/>
        </p:nvSpPr>
        <p:spPr bwMode="auto">
          <a:xfrm>
            <a:off x="457200" y="701040"/>
            <a:ext cx="765406" cy="1581743"/>
          </a:xfrm>
          <a:custGeom>
            <a:avLst/>
            <a:gdLst>
              <a:gd name="connsiteX0" fmla="*/ 607817 w 765406"/>
              <a:gd name="connsiteY0" fmla="*/ 0 h 1581743"/>
              <a:gd name="connsiteX1" fmla="*/ 765406 w 765406"/>
              <a:gd name="connsiteY1" fmla="*/ 0 h 1581743"/>
              <a:gd name="connsiteX2" fmla="*/ 157589 w 765406"/>
              <a:gd name="connsiteY2" fmla="*/ 1581743 h 1581743"/>
              <a:gd name="connsiteX3" fmla="*/ 0 w 765406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406" h="1581743">
                <a:moveTo>
                  <a:pt x="607817" y="0"/>
                </a:moveTo>
                <a:lnTo>
                  <a:pt x="765406" y="0"/>
                </a:lnTo>
                <a:lnTo>
                  <a:pt x="157589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44"/>
          <p:cNvSpPr/>
          <p:nvPr/>
        </p:nvSpPr>
        <p:spPr bwMode="auto">
          <a:xfrm>
            <a:off x="3352800" y="1581150"/>
            <a:ext cx="821906" cy="1581743"/>
          </a:xfrm>
          <a:custGeom>
            <a:avLst/>
            <a:gdLst>
              <a:gd name="connsiteX0" fmla="*/ 607817 w 765406"/>
              <a:gd name="connsiteY0" fmla="*/ 0 h 1581743"/>
              <a:gd name="connsiteX1" fmla="*/ 765406 w 765406"/>
              <a:gd name="connsiteY1" fmla="*/ 0 h 1581743"/>
              <a:gd name="connsiteX2" fmla="*/ 157589 w 765406"/>
              <a:gd name="connsiteY2" fmla="*/ 1581743 h 1581743"/>
              <a:gd name="connsiteX3" fmla="*/ 0 w 765406"/>
              <a:gd name="connsiteY3" fmla="*/ 1581743 h 15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406" h="1581743">
                <a:moveTo>
                  <a:pt x="607817" y="0"/>
                </a:moveTo>
                <a:lnTo>
                  <a:pt x="765406" y="0"/>
                </a:lnTo>
                <a:lnTo>
                  <a:pt x="157589" y="1581743"/>
                </a:lnTo>
                <a:lnTo>
                  <a:pt x="0" y="1581743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" y="3981648"/>
            <a:ext cx="1101756" cy="11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029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2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lideSalad Theme 28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1A59E"/>
      </a:accent1>
      <a:accent2>
        <a:srgbClr val="1991AC"/>
      </a:accent2>
      <a:accent3>
        <a:srgbClr val="4376AB"/>
      </a:accent3>
      <a:accent4>
        <a:srgbClr val="5F5CA3"/>
      </a:accent4>
      <a:accent5>
        <a:srgbClr val="785CA3"/>
      </a:accent5>
      <a:accent6>
        <a:srgbClr val="725CA2"/>
      </a:accent6>
      <a:hlink>
        <a:srgbClr val="FFFFFF"/>
      </a:hlink>
      <a:folHlink>
        <a:srgbClr val="595959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6">
      <a:majorFont>
        <a:latin typeface="Robot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24677</TotalTime>
  <Words>241</Words>
  <Application>Microsoft Office PowerPoint</Application>
  <PresentationFormat>Προβολή στην οθόνη (16:9)</PresentationFormat>
  <Paragraphs>77</Paragraphs>
  <Slides>29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29</vt:i4>
      </vt:variant>
    </vt:vector>
  </HeadingPairs>
  <TitlesOfParts>
    <vt:vector size="31" baseType="lpstr">
      <vt:lpstr>Default Theme</vt:lpstr>
      <vt:lpstr>Custom Design</vt:lpstr>
      <vt:lpstr>Παρουσίαση του PowerPoint</vt:lpstr>
      <vt:lpstr>ΣΚΟΠΟΣ ΨΗΦΙΑΚΩΝ ΥΠΗΡΕΣΙΩΝ</vt:lpstr>
      <vt:lpstr>Παρουσίαση του PowerPoint</vt:lpstr>
      <vt:lpstr>FREE WIFI</vt:lpstr>
      <vt:lpstr>ΔΗΜΙΟΥΡΓΙΑ ΔΙΚΤΥΟΥ ΥΠΟΔΟΜΩΝ</vt:lpstr>
      <vt:lpstr>Παρουσίαση του PowerPoint</vt:lpstr>
      <vt:lpstr>Παρουσίαση του PowerPoint</vt:lpstr>
      <vt:lpstr>Web site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Σε 18 μήνες μας είδαν περίπου  120.000 άνθρωποι, κάτι λιγότερο από 2 φορές ο καθένας</vt:lpstr>
      <vt:lpstr>Έρχονται συνεχώς νέοι επισκέπτες </vt:lpstr>
      <vt:lpstr>Συνολικές και Μοναδικές εμφανίσεις σελίδων</vt:lpstr>
      <vt:lpstr>e-ΥΠΗΡΕΣΙΕΣ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ΔΙΑΧΕΙΡΙΣΗ ΠΡΟΒΛΗΜΑΤΩΝ ΑΝΑ ΤΟΜΕΑ</vt:lpstr>
      <vt:lpstr>ΔΙΑΧΕΙΡΙΣΗ ΠΡΟΒΛΗΜΑΤΩΝ ΑΝΑ ΤΟΜΕΑ</vt:lpstr>
      <vt:lpstr>Παρουσίαση του PowerPoint</vt:lpstr>
      <vt:lpstr>H ΟΜΑΔΑ</vt:lpstr>
      <vt:lpstr>ΕΥΧΑΡΙΣΤΙΕΣ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Oxygen</cp:lastModifiedBy>
  <cp:revision>1605</cp:revision>
  <cp:lastPrinted>2022-11-18T08:51:15Z</cp:lastPrinted>
  <dcterms:created xsi:type="dcterms:W3CDTF">2015-09-08T18:46:55Z</dcterms:created>
  <dcterms:modified xsi:type="dcterms:W3CDTF">2022-11-18T10:58:59Z</dcterms:modified>
</cp:coreProperties>
</file>