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449" r:id="rId2"/>
    <p:sldId id="452" r:id="rId3"/>
    <p:sldId id="453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Πως κρίνετε τα οικονομικά μέτρα που έχουν ληφθεί από το κράτος μέχρι στιγμής για την αντιμετώπιση της κρίσης από την πανδημία;</c:v>
                </c:pt>
              </c:strCache>
            </c:strRef>
          </c:tx>
          <c:dLbls>
            <c:dLbl>
              <c:idx val="0"/>
              <c:layout>
                <c:manualLayout>
                  <c:x val="0.21362268518518521"/>
                  <c:y val="0.2908236470441195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45-4EC7-AB11-0E757C37C75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333315106445029E-3"/>
                  <c:y val="0.1140773028371453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45-4EC7-AB11-0E757C37C75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Φύλλο1!$A$2:$A$5</c:f>
              <c:strCache>
                <c:ptCount val="4"/>
                <c:pt idx="0">
                  <c:v>Επαρκούν και έχουν συμβάλλει στη διασφάλιση της εύρυθμης λειτουργίας των επιχειρήσεων</c:v>
                </c:pt>
                <c:pt idx="1">
                  <c:v>Δεν είναι προς την σωστή κατεύθυνση</c:v>
                </c:pt>
                <c:pt idx="2">
                  <c:v>Απαιτείται λήψη επιπρόσθετων μέτρων</c:v>
                </c:pt>
                <c:pt idx="3">
                  <c:v>ΔΞ/ΔΑ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108</c:v>
                </c:pt>
                <c:pt idx="1">
                  <c:v>158</c:v>
                </c:pt>
                <c:pt idx="2">
                  <c:v>354</c:v>
                </c:pt>
                <c:pt idx="3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A45-4EC7-AB11-0E757C37C75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Ποια από τα παρακάτω πιστεύετε θα βοηθήσουν περισσότερο στην ανάκαμψη των επιχειρήσεων: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D38-477F-97C8-B4A5E1D94A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38-477F-97C8-B4A5E1D94A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D38-477F-97C8-B4A5E1D94A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D38-477F-97C8-B4A5E1D94A7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Φύλλο1!$A$2:$A$5</c:f>
              <c:strCache>
                <c:ptCount val="4"/>
                <c:pt idx="0">
                  <c:v>Ταμείο Ανάκαμψης</c:v>
                </c:pt>
                <c:pt idx="1">
                  <c:v>Προγράμματα ΕΣΠΑ</c:v>
                </c:pt>
                <c:pt idx="2">
                  <c:v>Χρηματοδότηση από Υπουργεία</c:v>
                </c:pt>
                <c:pt idx="3">
                  <c:v>Άλλο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162</c:v>
                </c:pt>
                <c:pt idx="1">
                  <c:v>297</c:v>
                </c:pt>
                <c:pt idx="2">
                  <c:v>136</c:v>
                </c:pt>
                <c:pt idx="3">
                  <c:v>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9B-4CF0-949F-D8507F6CD80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Πιστεύετε ότι ο εμβολιασμός των πολιτών επηρεάζει θετικά την ανάκαμψη των επιχειρήσεων;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59-4075-B22A-E41EF26116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59-4075-B22A-E41EF26116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59-4075-B22A-E41EF26116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559-4075-B22A-E41EF26116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Φύλλο1!$A$2:$A$5</c:f>
              <c:strCache>
                <c:ptCount val="4"/>
                <c:pt idx="0">
                  <c:v>Ναι</c:v>
                </c:pt>
                <c:pt idx="1">
                  <c:v>Όχι</c:v>
                </c:pt>
                <c:pt idx="2">
                  <c:v>Δεν θα επηρεάσει</c:v>
                </c:pt>
                <c:pt idx="3">
                  <c:v>ΔΞ/ΔΑ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485</c:v>
                </c:pt>
                <c:pt idx="1">
                  <c:v>49</c:v>
                </c:pt>
                <c:pt idx="2">
                  <c:v>69</c:v>
                </c:pt>
                <c:pt idx="3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67-4E3A-A80D-92680034297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AE1E3-73FF-41DA-93C7-FCFC925BA9BA}" type="datetimeFigureOut">
              <a:rPr lang="el-GR" smtClean="0"/>
              <a:pPr/>
              <a:t>3/2/2022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E126D-8DB9-4742-9A58-EFB1B0D8CEE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5314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EFB6-C926-484A-945D-5CC9CFA79098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168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B7CA-28B8-4631-9074-A09F82493BAC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569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E3C65-2FA6-4713-9C4C-0A74BFF22C91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313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ABA2-1009-49E7-B829-50118CC54043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2187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2113-0A85-4607-B500-4C40806BE53D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821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50386-1B52-4D4A-BED7-7C07705145A2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684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BB960-1611-43BE-8928-D5A291DB5C56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7346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327B-A682-41EF-BC64-DDF7F6026686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554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8A14-D7E7-456C-8556-449D119164DE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103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A8F6-41AA-4A09-A7A1-880C789491D0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199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162E-EBF9-4442-BAFD-597B0370FC93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197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32591-A87D-49B8-A054-D7125164FC69}" type="datetime1">
              <a:rPr lang="el-GR" smtClean="0"/>
              <a:pPr/>
              <a:t>3/2/2022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Christos Floros (ICOAE 2020)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455DD-D63A-4825-A271-082A6EC943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575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" name="Ορθογώνιο 3"/>
          <p:cNvSpPr/>
          <p:nvPr/>
        </p:nvSpPr>
        <p:spPr>
          <a:xfrm>
            <a:off x="1143368" y="951177"/>
            <a:ext cx="111681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Πως κρίνετε τα οικονομικά μέτρα που έχουν ληφθεί από το κράτος μέχρι στιγμής για την αντιμετώπιση της κρίσης από την πανδημία;</a:t>
            </a:r>
          </a:p>
        </p:txBody>
      </p:sp>
      <p:graphicFrame>
        <p:nvGraphicFramePr>
          <p:cNvPr id="7" name="Γράφημα 6"/>
          <p:cNvGraphicFramePr/>
          <p:nvPr>
            <p:extLst/>
          </p:nvPr>
        </p:nvGraphicFramePr>
        <p:xfrm>
          <a:off x="3130658" y="1906292"/>
          <a:ext cx="6181240" cy="247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821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179754" y="3379374"/>
            <a:ext cx="10433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Ποια από τα παρακάτω πιστεύετε θα βοηθήσουν περισσότερο στην ανάκαμψη των επιχειρήσεων:</a:t>
            </a:r>
          </a:p>
        </p:txBody>
      </p:sp>
      <p:graphicFrame>
        <p:nvGraphicFramePr>
          <p:cNvPr id="8" name="Γράφημα 7"/>
          <p:cNvGraphicFramePr/>
          <p:nvPr>
            <p:extLst/>
          </p:nvPr>
        </p:nvGraphicFramePr>
        <p:xfrm>
          <a:off x="906650" y="4114799"/>
          <a:ext cx="4654194" cy="2325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70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55DD-D63A-4825-A271-082A6EC943B0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1422398" y="378266"/>
            <a:ext cx="92143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Πιστεύετε ότι ο εμβολιασμός των πολιτών επηρεάζει θετικά την ανάκαμψη των επιχειρήσεων;</a:t>
            </a:r>
          </a:p>
        </p:txBody>
      </p:sp>
      <p:graphicFrame>
        <p:nvGraphicFramePr>
          <p:cNvPr id="6" name="Γράφημα 5"/>
          <p:cNvGraphicFramePr/>
          <p:nvPr>
            <p:extLst/>
          </p:nvPr>
        </p:nvGraphicFramePr>
        <p:xfrm>
          <a:off x="2877659" y="829080"/>
          <a:ext cx="5274310" cy="2402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42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</TotalTime>
  <Words>53</Words>
  <Application>Microsoft Office PowerPoint</Application>
  <PresentationFormat>Ευρεία οθόνη</PresentationFormat>
  <Paragraphs>8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Time-varying quantile dependencies between volatility discontinuities and rare disaster risks</dc:title>
  <dc:creator>kwsta</dc:creator>
  <cp:lastModifiedBy>user</cp:lastModifiedBy>
  <cp:revision>241</cp:revision>
  <dcterms:created xsi:type="dcterms:W3CDTF">2019-04-17T09:16:24Z</dcterms:created>
  <dcterms:modified xsi:type="dcterms:W3CDTF">2022-02-03T11:09:59Z</dcterms:modified>
</cp:coreProperties>
</file>