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59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99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70550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0586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2579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75101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4579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74465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51146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53279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22479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126249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55348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3367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0422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399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903912"/>
            <a:ext cx="986155" cy="954405"/>
          </a:xfrm>
          <a:custGeom>
            <a:avLst/>
            <a:gdLst/>
            <a:ahLst/>
            <a:cxnLst/>
            <a:rect l="l" t="t" r="r" b="b"/>
            <a:pathLst>
              <a:path w="986155" h="954404">
                <a:moveTo>
                  <a:pt x="0" y="0"/>
                </a:moveTo>
                <a:lnTo>
                  <a:pt x="0" y="954087"/>
                </a:lnTo>
                <a:lnTo>
                  <a:pt x="985837" y="954087"/>
                </a:lnTo>
                <a:lnTo>
                  <a:pt x="0" y="0"/>
                </a:lnTo>
                <a:close/>
              </a:path>
            </a:pathLst>
          </a:custGeom>
          <a:solidFill>
            <a:srgbClr val="3461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07950" y="6373811"/>
            <a:ext cx="376237" cy="36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79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903912"/>
            <a:ext cx="986155" cy="954405"/>
          </a:xfrm>
          <a:custGeom>
            <a:avLst/>
            <a:gdLst/>
            <a:ahLst/>
            <a:cxnLst/>
            <a:rect l="l" t="t" r="r" b="b"/>
            <a:pathLst>
              <a:path w="986155" h="954404">
                <a:moveTo>
                  <a:pt x="0" y="0"/>
                </a:moveTo>
                <a:lnTo>
                  <a:pt x="0" y="954087"/>
                </a:lnTo>
                <a:lnTo>
                  <a:pt x="985837" y="954087"/>
                </a:lnTo>
                <a:lnTo>
                  <a:pt x="0" y="0"/>
                </a:lnTo>
                <a:close/>
              </a:path>
            </a:pathLst>
          </a:custGeom>
          <a:solidFill>
            <a:srgbClr val="3461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07950" y="6373811"/>
            <a:ext cx="376237" cy="36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903912"/>
            <a:ext cx="986155" cy="954405"/>
          </a:xfrm>
          <a:custGeom>
            <a:avLst/>
            <a:gdLst/>
            <a:ahLst/>
            <a:cxnLst/>
            <a:rect l="l" t="t" r="r" b="b"/>
            <a:pathLst>
              <a:path w="986155" h="954404">
                <a:moveTo>
                  <a:pt x="0" y="0"/>
                </a:moveTo>
                <a:lnTo>
                  <a:pt x="0" y="954087"/>
                </a:lnTo>
                <a:lnTo>
                  <a:pt x="985837" y="954087"/>
                </a:lnTo>
                <a:lnTo>
                  <a:pt x="0" y="0"/>
                </a:lnTo>
                <a:close/>
              </a:path>
            </a:pathLst>
          </a:custGeom>
          <a:solidFill>
            <a:srgbClr val="3461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4052" y="664844"/>
            <a:ext cx="11143894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74267" y="2206957"/>
            <a:ext cx="10443464" cy="2134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39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950" y="6373811"/>
            <a:ext cx="376237" cy="368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1068050" cy="6858000"/>
          </a:xfrm>
          <a:custGeom>
            <a:avLst/>
            <a:gdLst/>
            <a:ahLst/>
            <a:cxnLst/>
            <a:rect l="l" t="t" r="r" b="b"/>
            <a:pathLst>
              <a:path w="11068050" h="6858000">
                <a:moveTo>
                  <a:pt x="0" y="0"/>
                </a:moveTo>
                <a:lnTo>
                  <a:pt x="0" y="6857999"/>
                </a:lnTo>
                <a:lnTo>
                  <a:pt x="11068050" y="6857999"/>
                </a:lnTo>
                <a:lnTo>
                  <a:pt x="0" y="0"/>
                </a:lnTo>
                <a:close/>
              </a:path>
            </a:pathLst>
          </a:custGeom>
          <a:solidFill>
            <a:srgbClr val="3461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58875" y="4257611"/>
            <a:ext cx="1831975" cy="17955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542913" y="949004"/>
            <a:ext cx="4739005" cy="18948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3200" b="1" spc="-20" dirty="0">
                <a:latin typeface="Arial"/>
                <a:cs typeface="Arial"/>
              </a:rPr>
              <a:t>Λει</a:t>
            </a:r>
            <a:r>
              <a:rPr sz="3200" b="1" spc="-114" dirty="0">
                <a:latin typeface="Arial"/>
                <a:cs typeface="Arial"/>
              </a:rPr>
              <a:t>τ</a:t>
            </a:r>
            <a:r>
              <a:rPr sz="3200" b="1" spc="-20" dirty="0">
                <a:latin typeface="Arial"/>
                <a:cs typeface="Arial"/>
              </a:rPr>
              <a:t>ο</a:t>
            </a:r>
            <a:r>
              <a:rPr sz="3200" b="1" spc="-40" dirty="0">
                <a:latin typeface="Arial"/>
                <a:cs typeface="Arial"/>
              </a:rPr>
              <a:t>υ</a:t>
            </a:r>
            <a:r>
              <a:rPr sz="3200" b="1" spc="-20" dirty="0">
                <a:latin typeface="Arial"/>
                <a:cs typeface="Arial"/>
              </a:rPr>
              <a:t>ργία</a:t>
            </a:r>
            <a:r>
              <a:rPr sz="3200" b="1" spc="15" dirty="0">
                <a:latin typeface="Arial"/>
                <a:cs typeface="Arial"/>
              </a:rPr>
              <a:t> </a:t>
            </a:r>
            <a:r>
              <a:rPr sz="3200" b="1" spc="-20" dirty="0">
                <a:latin typeface="Arial"/>
                <a:cs typeface="Arial"/>
              </a:rPr>
              <a:t>ε</a:t>
            </a:r>
            <a:r>
              <a:rPr sz="3200" b="1" spc="-35" dirty="0">
                <a:latin typeface="Arial"/>
                <a:cs typeface="Arial"/>
              </a:rPr>
              <a:t>μ</a:t>
            </a:r>
            <a:r>
              <a:rPr sz="3200" b="1" spc="-120" dirty="0">
                <a:latin typeface="Arial"/>
                <a:cs typeface="Arial"/>
              </a:rPr>
              <a:t>π</a:t>
            </a:r>
            <a:r>
              <a:rPr sz="3200" b="1" spc="-20" dirty="0">
                <a:latin typeface="Arial"/>
                <a:cs typeface="Arial"/>
              </a:rPr>
              <a:t>ο</a:t>
            </a:r>
            <a:r>
              <a:rPr sz="3200" b="1" spc="-35" dirty="0">
                <a:latin typeface="Arial"/>
                <a:cs typeface="Arial"/>
              </a:rPr>
              <a:t>ρ</a:t>
            </a:r>
            <a:r>
              <a:rPr sz="3200" b="1" spc="-10" dirty="0">
                <a:latin typeface="Arial"/>
                <a:cs typeface="Arial"/>
              </a:rPr>
              <a:t>ι</a:t>
            </a:r>
            <a:r>
              <a:rPr sz="3200" b="1" spc="-100" dirty="0">
                <a:latin typeface="Arial"/>
                <a:cs typeface="Arial"/>
              </a:rPr>
              <a:t>κ</a:t>
            </a:r>
            <a:r>
              <a:rPr sz="3200" b="1" spc="-65" dirty="0">
                <a:latin typeface="Arial"/>
                <a:cs typeface="Arial"/>
              </a:rPr>
              <a:t>ώ</a:t>
            </a:r>
            <a:r>
              <a:rPr sz="3200" b="1" spc="-20" dirty="0">
                <a:latin typeface="Arial"/>
                <a:cs typeface="Arial"/>
              </a:rPr>
              <a:t>ν δραστ</a:t>
            </a:r>
            <a:r>
              <a:rPr sz="3200" b="1" spc="-40" dirty="0">
                <a:latin typeface="Arial"/>
                <a:cs typeface="Arial"/>
              </a:rPr>
              <a:t>η</a:t>
            </a:r>
            <a:r>
              <a:rPr sz="3200" b="1" spc="-15" dirty="0">
                <a:latin typeface="Arial"/>
                <a:cs typeface="Arial"/>
              </a:rPr>
              <a:t>ρι</a:t>
            </a:r>
            <a:r>
              <a:rPr sz="3200" b="1" spc="-135" dirty="0">
                <a:latin typeface="Arial"/>
                <a:cs typeface="Arial"/>
              </a:rPr>
              <a:t>ο</a:t>
            </a:r>
            <a:r>
              <a:rPr sz="3200" b="1" spc="-15" dirty="0">
                <a:latin typeface="Arial"/>
                <a:cs typeface="Arial"/>
              </a:rPr>
              <a:t>τ</a:t>
            </a:r>
            <a:r>
              <a:rPr sz="3200" b="1" spc="-40" dirty="0">
                <a:latin typeface="Arial"/>
                <a:cs typeface="Arial"/>
              </a:rPr>
              <a:t>ή</a:t>
            </a:r>
            <a:r>
              <a:rPr sz="3200" b="1" spc="-125" dirty="0">
                <a:latin typeface="Arial"/>
                <a:cs typeface="Arial"/>
              </a:rPr>
              <a:t>τ</a:t>
            </a:r>
            <a:r>
              <a:rPr sz="3200" b="1" spc="-70" dirty="0">
                <a:latin typeface="Arial"/>
                <a:cs typeface="Arial"/>
              </a:rPr>
              <a:t>ω</a:t>
            </a:r>
            <a:r>
              <a:rPr sz="3200" b="1" spc="-20" dirty="0">
                <a:latin typeface="Arial"/>
                <a:cs typeface="Arial"/>
              </a:rPr>
              <a:t>ν</a:t>
            </a:r>
            <a:r>
              <a:rPr sz="3200" b="1" spc="65" dirty="0">
                <a:latin typeface="Arial"/>
                <a:cs typeface="Arial"/>
              </a:rPr>
              <a:t> </a:t>
            </a:r>
            <a:r>
              <a:rPr sz="3200" b="1" spc="-125" dirty="0">
                <a:latin typeface="Arial"/>
                <a:cs typeface="Arial"/>
              </a:rPr>
              <a:t>κ</a:t>
            </a:r>
            <a:r>
              <a:rPr sz="3200" b="1" spc="-15" dirty="0">
                <a:latin typeface="Arial"/>
                <a:cs typeface="Arial"/>
              </a:rPr>
              <a:t>αι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30" dirty="0">
                <a:latin typeface="Arial"/>
                <a:cs typeface="Arial"/>
              </a:rPr>
              <a:t>υ</a:t>
            </a:r>
            <a:r>
              <a:rPr sz="3200" b="1" spc="-25" dirty="0">
                <a:latin typeface="Arial"/>
                <a:cs typeface="Arial"/>
              </a:rPr>
              <a:t>πη</a:t>
            </a:r>
            <a:r>
              <a:rPr sz="3200" b="1" spc="-40" dirty="0">
                <a:latin typeface="Arial"/>
                <a:cs typeface="Arial"/>
              </a:rPr>
              <a:t>ρ</a:t>
            </a:r>
            <a:r>
              <a:rPr sz="3200" b="1" spc="-20" dirty="0">
                <a:latin typeface="Arial"/>
                <a:cs typeface="Arial"/>
              </a:rPr>
              <a:t>εσι</a:t>
            </a:r>
            <a:r>
              <a:rPr sz="3200" b="1" spc="-75" dirty="0">
                <a:latin typeface="Arial"/>
                <a:cs typeface="Arial"/>
              </a:rPr>
              <a:t>ώ</a:t>
            </a:r>
            <a:r>
              <a:rPr sz="3200" b="1" spc="-20" dirty="0">
                <a:latin typeface="Arial"/>
                <a:cs typeface="Arial"/>
              </a:rPr>
              <a:t>ν</a:t>
            </a:r>
            <a:r>
              <a:rPr sz="3200" b="1" spc="40" dirty="0">
                <a:latin typeface="Arial"/>
                <a:cs typeface="Arial"/>
              </a:rPr>
              <a:t> </a:t>
            </a:r>
            <a:r>
              <a:rPr sz="3200" b="1" spc="-30" dirty="0">
                <a:latin typeface="Arial"/>
                <a:cs typeface="Arial"/>
              </a:rPr>
              <a:t>μ</a:t>
            </a:r>
            <a:r>
              <a:rPr sz="3200" b="1" spc="-20" dirty="0">
                <a:latin typeface="Arial"/>
                <a:cs typeface="Arial"/>
              </a:rPr>
              <a:t>ε</a:t>
            </a:r>
            <a:r>
              <a:rPr sz="3200" b="1" spc="35" dirty="0">
                <a:latin typeface="Arial"/>
                <a:cs typeface="Arial"/>
              </a:rPr>
              <a:t> </a:t>
            </a:r>
            <a:r>
              <a:rPr sz="3200" b="1" spc="-25" dirty="0">
                <a:latin typeface="Arial"/>
                <a:cs typeface="Arial"/>
              </a:rPr>
              <a:t>βάση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125" dirty="0">
                <a:latin typeface="Arial"/>
                <a:cs typeface="Arial"/>
              </a:rPr>
              <a:t>τ</a:t>
            </a:r>
            <a:r>
              <a:rPr sz="3200" b="1" spc="-20" dirty="0">
                <a:latin typeface="Arial"/>
                <a:cs typeface="Arial"/>
              </a:rPr>
              <a:t>α επιδημι</a:t>
            </a:r>
            <a:r>
              <a:rPr sz="3200" b="1" spc="-35" dirty="0">
                <a:latin typeface="Arial"/>
                <a:cs typeface="Arial"/>
              </a:rPr>
              <a:t>ο</a:t>
            </a:r>
            <a:r>
              <a:rPr sz="3200" b="1" spc="-70" dirty="0">
                <a:latin typeface="Arial"/>
                <a:cs typeface="Arial"/>
              </a:rPr>
              <a:t>λ</a:t>
            </a:r>
            <a:r>
              <a:rPr sz="3200" b="1" spc="-20" dirty="0">
                <a:latin typeface="Arial"/>
                <a:cs typeface="Arial"/>
              </a:rPr>
              <a:t>ογι</a:t>
            </a:r>
            <a:r>
              <a:rPr sz="3200" b="1" spc="-130" dirty="0">
                <a:latin typeface="Arial"/>
                <a:cs typeface="Arial"/>
              </a:rPr>
              <a:t>κ</a:t>
            </a:r>
            <a:r>
              <a:rPr sz="3200" b="1" spc="-20" dirty="0">
                <a:latin typeface="Arial"/>
                <a:cs typeface="Arial"/>
              </a:rPr>
              <a:t>ά</a:t>
            </a:r>
            <a:r>
              <a:rPr sz="3200" b="1" spc="20" dirty="0">
                <a:latin typeface="Arial"/>
                <a:cs typeface="Arial"/>
              </a:rPr>
              <a:t> </a:t>
            </a:r>
            <a:r>
              <a:rPr sz="3200" b="1" spc="-20" dirty="0">
                <a:latin typeface="Arial"/>
                <a:cs typeface="Arial"/>
              </a:rPr>
              <a:t>επίπεδα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679940" y="5074213"/>
            <a:ext cx="180657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Ια</a:t>
            </a:r>
            <a:r>
              <a:rPr sz="1800" b="1" spc="-20" dirty="0">
                <a:latin typeface="Arial"/>
                <a:cs typeface="Arial"/>
              </a:rPr>
              <a:t>ν</a:t>
            </a:r>
            <a:r>
              <a:rPr sz="1800" b="1" dirty="0">
                <a:latin typeface="Arial"/>
                <a:cs typeface="Arial"/>
              </a:rPr>
              <a:t>ο</a:t>
            </a:r>
            <a:r>
              <a:rPr sz="1800" b="1" spc="10" dirty="0">
                <a:latin typeface="Arial"/>
                <a:cs typeface="Arial"/>
              </a:rPr>
              <a:t>υ</a:t>
            </a:r>
            <a:r>
              <a:rPr sz="1800" b="1" dirty="0">
                <a:latin typeface="Arial"/>
                <a:cs typeface="Arial"/>
              </a:rPr>
              <a:t>ά</a:t>
            </a:r>
            <a:r>
              <a:rPr sz="1800" b="1" spc="-15" dirty="0">
                <a:latin typeface="Arial"/>
                <a:cs typeface="Arial"/>
              </a:rPr>
              <a:t>ρ</a:t>
            </a:r>
            <a:r>
              <a:rPr sz="1800" b="1" dirty="0">
                <a:latin typeface="Arial"/>
                <a:cs typeface="Arial"/>
              </a:rPr>
              <a:t>ι</a:t>
            </a:r>
            <a:r>
              <a:rPr sz="1800" b="1" spc="5" dirty="0">
                <a:latin typeface="Arial"/>
                <a:cs typeface="Arial"/>
              </a:rPr>
              <a:t>ο</a:t>
            </a:r>
            <a:r>
              <a:rPr sz="1800" b="1" dirty="0">
                <a:latin typeface="Arial"/>
                <a:cs typeface="Arial"/>
              </a:rPr>
              <a:t>ς </a:t>
            </a:r>
            <a:r>
              <a:rPr sz="1800" b="1" spc="5" dirty="0">
                <a:latin typeface="Arial"/>
                <a:cs typeface="Arial"/>
              </a:rPr>
              <a:t>202</a:t>
            </a:r>
            <a:r>
              <a:rPr sz="1800" b="1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1362" y="558800"/>
            <a:ext cx="10848975" cy="875030"/>
          </a:xfrm>
          <a:custGeom>
            <a:avLst/>
            <a:gdLst/>
            <a:ahLst/>
            <a:cxnLst/>
            <a:rect l="l" t="t" r="r" b="b"/>
            <a:pathLst>
              <a:path w="10848975" h="875030">
                <a:moveTo>
                  <a:pt x="10703242" y="0"/>
                </a:moveTo>
                <a:lnTo>
                  <a:pt x="0" y="0"/>
                </a:lnTo>
                <a:lnTo>
                  <a:pt x="0" y="728979"/>
                </a:lnTo>
                <a:lnTo>
                  <a:pt x="145783" y="874776"/>
                </a:lnTo>
                <a:lnTo>
                  <a:pt x="10848911" y="874776"/>
                </a:lnTo>
                <a:lnTo>
                  <a:pt x="10848911" y="145796"/>
                </a:lnTo>
                <a:lnTo>
                  <a:pt x="10703242" y="0"/>
                </a:lnTo>
                <a:close/>
              </a:path>
            </a:pathLst>
          </a:custGeom>
          <a:solidFill>
            <a:srgbClr val="3461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3954" rIns="0" bIns="0" rtlCol="0">
            <a:spAutoFit/>
          </a:bodyPr>
          <a:lstStyle/>
          <a:p>
            <a:pPr marL="401320">
              <a:lnSpc>
                <a:spcPct val="100000"/>
              </a:lnSpc>
            </a:pPr>
            <a:r>
              <a:rPr dirty="0"/>
              <a:t>30</a:t>
            </a:r>
            <a:r>
              <a:rPr spc="-55" dirty="0"/>
              <a:t> </a:t>
            </a:r>
            <a:r>
              <a:rPr dirty="0"/>
              <a:t>Ια</a:t>
            </a:r>
            <a:r>
              <a:rPr spc="-10" dirty="0"/>
              <a:t>ν</a:t>
            </a:r>
            <a:r>
              <a:rPr dirty="0"/>
              <a:t>ο</a:t>
            </a:r>
            <a:r>
              <a:rPr spc="5" dirty="0"/>
              <a:t>υ</a:t>
            </a:r>
            <a:r>
              <a:rPr spc="-15" dirty="0"/>
              <a:t>α</a:t>
            </a:r>
            <a:r>
              <a:rPr dirty="0"/>
              <a:t>ρίου</a:t>
            </a:r>
            <a:r>
              <a:rPr spc="-35" dirty="0"/>
              <a:t> </a:t>
            </a:r>
            <a:r>
              <a:rPr dirty="0"/>
              <a:t>2</a:t>
            </a:r>
            <a:r>
              <a:rPr spc="5" dirty="0"/>
              <a:t>0</a:t>
            </a:r>
            <a:r>
              <a:rPr dirty="0"/>
              <a:t>21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82310" y="6600192"/>
            <a:ext cx="110489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243355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88975" y="1730375"/>
            <a:ext cx="5427980" cy="4542155"/>
          </a:xfrm>
          <a:custGeom>
            <a:avLst/>
            <a:gdLst/>
            <a:ahLst/>
            <a:cxnLst/>
            <a:rect l="l" t="t" r="r" b="b"/>
            <a:pathLst>
              <a:path w="5427980" h="4542155">
                <a:moveTo>
                  <a:pt x="4670679" y="0"/>
                </a:moveTo>
                <a:lnTo>
                  <a:pt x="0" y="0"/>
                </a:lnTo>
                <a:lnTo>
                  <a:pt x="0" y="3784854"/>
                </a:lnTo>
                <a:lnTo>
                  <a:pt x="757047" y="4541837"/>
                </a:lnTo>
                <a:lnTo>
                  <a:pt x="5427726" y="4541837"/>
                </a:lnTo>
                <a:lnTo>
                  <a:pt x="5427726" y="757047"/>
                </a:lnTo>
                <a:lnTo>
                  <a:pt x="4670679" y="0"/>
                </a:lnTo>
                <a:close/>
              </a:path>
            </a:pathLst>
          </a:custGeom>
          <a:solidFill>
            <a:srgbClr val="417A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8975" y="1730375"/>
            <a:ext cx="5427980" cy="4542155"/>
          </a:xfrm>
          <a:custGeom>
            <a:avLst/>
            <a:gdLst/>
            <a:ahLst/>
            <a:cxnLst/>
            <a:rect l="l" t="t" r="r" b="b"/>
            <a:pathLst>
              <a:path w="5427980" h="4542155">
                <a:moveTo>
                  <a:pt x="0" y="0"/>
                </a:moveTo>
                <a:lnTo>
                  <a:pt x="4670679" y="0"/>
                </a:lnTo>
                <a:lnTo>
                  <a:pt x="5427726" y="757047"/>
                </a:lnTo>
                <a:lnTo>
                  <a:pt x="5427726" y="4541837"/>
                </a:lnTo>
                <a:lnTo>
                  <a:pt x="757047" y="4541837"/>
                </a:lnTo>
                <a:lnTo>
                  <a:pt x="0" y="3784854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499225" y="1722754"/>
            <a:ext cx="5158105" cy="4559300"/>
          </a:xfrm>
          <a:custGeom>
            <a:avLst/>
            <a:gdLst/>
            <a:ahLst/>
            <a:cxnLst/>
            <a:rect l="l" t="t" r="r" b="b"/>
            <a:pathLst>
              <a:path w="5158105" h="4559300">
                <a:moveTo>
                  <a:pt x="4398009" y="0"/>
                </a:moveTo>
                <a:lnTo>
                  <a:pt x="0" y="0"/>
                </a:lnTo>
                <a:lnTo>
                  <a:pt x="0" y="3798951"/>
                </a:lnTo>
                <a:lnTo>
                  <a:pt x="759841" y="4558779"/>
                </a:lnTo>
                <a:lnTo>
                  <a:pt x="5157724" y="4558779"/>
                </a:lnTo>
                <a:lnTo>
                  <a:pt x="5157724" y="759841"/>
                </a:lnTo>
                <a:lnTo>
                  <a:pt x="4398009" y="0"/>
                </a:lnTo>
                <a:close/>
              </a:path>
            </a:pathLst>
          </a:custGeom>
          <a:solidFill>
            <a:srgbClr val="7E8F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117840" y="2162301"/>
            <a:ext cx="1234440" cy="306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Υπηρ</a:t>
            </a:r>
            <a:r>
              <a:rPr sz="2200" b="1" spc="-2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ες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18807" y="3039353"/>
            <a:ext cx="3743960" cy="2267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buClr>
                <a:srgbClr val="FFFFFF"/>
              </a:buClr>
              <a:buFont typeface="Wingdings"/>
              <a:buChar char=""/>
              <a:tabLst>
                <a:tab pos="357505" algn="l"/>
              </a:tabLst>
            </a:pP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γ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α μ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ό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προ</a:t>
            </a:r>
            <a:r>
              <a:rPr sz="1700" b="1" spc="-5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αθ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έν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endParaRPr sz="1700">
              <a:latin typeface="Calibri"/>
              <a:cs typeface="Calibri"/>
            </a:endParaRPr>
          </a:p>
          <a:p>
            <a:pPr marR="97155" algn="ctr">
              <a:lnSpc>
                <a:spcPct val="100000"/>
              </a:lnSpc>
            </a:pP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700" b="1" spc="1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β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ού</a:t>
            </a:r>
            <a:r>
              <a:rPr sz="17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ό</a:t>
            </a:r>
            <a:r>
              <a:rPr sz="1700" b="1" spc="1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άτ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ει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endParaRPr sz="17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Clr>
                <a:srgbClr val="FFFFFF"/>
              </a:buClr>
              <a:buFont typeface="Wingdings"/>
              <a:buChar char=""/>
              <a:tabLst>
                <a:tab pos="357505" algn="l"/>
              </a:tabLst>
            </a:pP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μμ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ω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τήρ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ου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endParaRPr sz="16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Clr>
                <a:srgbClr val="FFFFFF"/>
              </a:buClr>
              <a:buFont typeface="Wingdings"/>
              <a:buChar char=""/>
              <a:tabLst>
                <a:tab pos="357505" algn="l"/>
              </a:tabLst>
            </a:pP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πη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6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μαν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ιού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ρ –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πεντ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ιού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endParaRPr sz="1600">
              <a:latin typeface="Calibri"/>
              <a:cs typeface="Calibri"/>
            </a:endParaRPr>
          </a:p>
          <a:p>
            <a:pPr marL="356870" marR="15240" indent="-344170">
              <a:lnSpc>
                <a:spcPct val="100000"/>
              </a:lnSpc>
              <a:buClr>
                <a:srgbClr val="FFFFFF"/>
              </a:buClr>
              <a:buFont typeface="Wingdings"/>
              <a:buChar char=""/>
              <a:tabLst>
                <a:tab pos="357505" algn="l"/>
              </a:tabLst>
            </a:pP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πηρ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6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γ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ας</a:t>
            </a:r>
            <a:r>
              <a:rPr sz="16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αι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αλ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ω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μού ν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χ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ώ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endParaRPr sz="1600">
              <a:latin typeface="Calibri"/>
              <a:cs typeface="Calibri"/>
            </a:endParaRPr>
          </a:p>
          <a:p>
            <a:pPr marL="356870" indent="-344170">
              <a:lnSpc>
                <a:spcPts val="2039"/>
              </a:lnSpc>
              <a:buClr>
                <a:srgbClr val="FFFFFF"/>
              </a:buClr>
              <a:buFont typeface="Wingdings"/>
              <a:buChar char=""/>
              <a:tabLst>
                <a:tab pos="357505" algn="l"/>
              </a:tabLst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700" spc="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700" spc="-2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endParaRPr sz="1700">
              <a:latin typeface="Calibri"/>
              <a:cs typeface="Calibri"/>
            </a:endParaRPr>
          </a:p>
          <a:p>
            <a:pPr marL="356870" marR="120014" indent="-344170">
              <a:lnSpc>
                <a:spcPct val="100000"/>
              </a:lnSpc>
              <a:buClr>
                <a:srgbClr val="FFFFFF"/>
              </a:buClr>
              <a:buFont typeface="Wingdings"/>
              <a:buChar char=""/>
              <a:tabLst>
                <a:tab pos="357505" algn="l"/>
              </a:tabLst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ΑΠ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5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εκ</a:t>
            </a:r>
            <a:r>
              <a:rPr sz="1700" spc="-4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700" spc="-15" dirty="0">
                <a:solidFill>
                  <a:srgbClr val="FFFFFF"/>
                </a:solidFill>
                <a:latin typeface="Calibri"/>
                <a:cs typeface="Calibri"/>
              </a:rPr>
              <a:t>ό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7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πε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700" spc="-15" dirty="0">
                <a:solidFill>
                  <a:srgbClr val="FFFFFF"/>
                </a:solidFill>
                <a:latin typeface="Calibri"/>
                <a:cs typeface="Calibri"/>
              </a:rPr>
              <a:t>ιο</a:t>
            </a:r>
            <a:r>
              <a:rPr sz="1700" spc="-35" dirty="0">
                <a:solidFill>
                  <a:srgbClr val="FFFFFF"/>
                </a:solidFill>
                <a:latin typeface="Calibri"/>
                <a:cs typeface="Calibri"/>
              </a:rPr>
              <a:t>χ</a:t>
            </a:r>
            <a:r>
              <a:rPr sz="1700" spc="-15" dirty="0">
                <a:solidFill>
                  <a:srgbClr val="FFFFFF"/>
                </a:solidFill>
                <a:latin typeface="Calibri"/>
                <a:cs typeface="Calibri"/>
              </a:rPr>
              <a:t>ώ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700" spc="-35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700" spc="-1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1700" spc="5" dirty="0">
                <a:solidFill>
                  <a:srgbClr val="FFFFFF"/>
                </a:solidFill>
                <a:latin typeface="Calibri"/>
                <a:cs typeface="Calibri"/>
              </a:rPr>
              <a:t>ξ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ημ</a:t>
            </a:r>
            <a:r>
              <a:rPr sz="1700" spc="-15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υ </a:t>
            </a:r>
            <a:r>
              <a:rPr sz="1700" spc="-35" dirty="0">
                <a:solidFill>
                  <a:srgbClr val="FFFFFF"/>
                </a:solidFill>
                <a:latin typeface="Calibri"/>
                <a:cs typeface="Calibri"/>
              </a:rPr>
              <a:t>κι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νδ</a:t>
            </a:r>
            <a:r>
              <a:rPr sz="1700" spc="-15" dirty="0">
                <a:solidFill>
                  <a:srgbClr val="FFFFFF"/>
                </a:solidFill>
                <a:latin typeface="Calibri"/>
                <a:cs typeface="Calibri"/>
              </a:rPr>
              <a:t>ύ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700" spc="-1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62098" y="2289200"/>
            <a:ext cx="1971675" cy="3067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νι</a:t>
            </a:r>
            <a:r>
              <a:rPr sz="2200" b="1" spc="-5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ό</a:t>
            </a:r>
            <a:r>
              <a:rPr sz="22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Εμπ</a:t>
            </a:r>
            <a:r>
              <a:rPr sz="2200" b="1" spc="-20" dirty="0">
                <a:solidFill>
                  <a:srgbClr val="FFFFFF"/>
                </a:solidFill>
                <a:latin typeface="Calibri"/>
                <a:cs typeface="Calibri"/>
              </a:rPr>
              <a:t>ό</a:t>
            </a: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ριο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1044" y="2982830"/>
            <a:ext cx="4464685" cy="27101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buClr>
                <a:srgbClr val="FFFFFF"/>
              </a:buClr>
              <a:buFont typeface="Wingdings"/>
              <a:buChar char=""/>
              <a:tabLst>
                <a:tab pos="357505" algn="l"/>
              </a:tabLst>
            </a:pP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χ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αυξημ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ου</a:t>
            </a:r>
            <a:r>
              <a:rPr sz="17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ου</a:t>
            </a:r>
            <a:endParaRPr sz="1700">
              <a:latin typeface="Calibri"/>
              <a:cs typeface="Calibri"/>
            </a:endParaRPr>
          </a:p>
          <a:p>
            <a:pPr marL="356870" marR="5080" indent="-344170">
              <a:lnSpc>
                <a:spcPct val="100000"/>
              </a:lnSpc>
              <a:buClr>
                <a:srgbClr val="FFFFFF"/>
              </a:buClr>
              <a:buFont typeface="Wingdings"/>
              <a:buChar char=""/>
              <a:tabLst>
                <a:tab pos="357505" algn="l"/>
              </a:tabLst>
            </a:pP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χ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ρήσ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6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αν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ύ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μπ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ό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νο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ν δ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α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θ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μού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ραντ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εβ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ύ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γ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α 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αρα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β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ή 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ό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ατ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600" spc="3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τήμα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clic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y)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  <a:p>
            <a:pPr marL="356870" marR="78740" indent="-344170">
              <a:lnSpc>
                <a:spcPct val="100000"/>
              </a:lnSpc>
              <a:buClr>
                <a:srgbClr val="FFFFFF"/>
              </a:buClr>
              <a:buFont typeface="Wingdings"/>
              <a:buChar char=""/>
              <a:tabLst>
                <a:tab pos="357505" algn="l"/>
              </a:tabLst>
            </a:pP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χ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ρήσ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6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ώ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λη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ης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δημάτ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ω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ν,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νδ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μάτ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ω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ν 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αι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β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β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ιο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χ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αρ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ω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ω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α 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θ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μού</a:t>
            </a:r>
            <a:r>
              <a:rPr sz="16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ραντ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εβ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ύ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γ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α 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αρα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β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ή 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ό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ς </a:t>
            </a:r>
            <a:r>
              <a:rPr sz="1600" spc="-6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ατ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600" spc="2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τήμα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clic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inside)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  <a:p>
            <a:pPr marL="356870" indent="-344170">
              <a:lnSpc>
                <a:spcPts val="2035"/>
              </a:lnSpc>
              <a:buClr>
                <a:srgbClr val="FFFFFF"/>
              </a:buClr>
              <a:buFont typeface="Wingdings"/>
              <a:buChar char=""/>
              <a:tabLst>
                <a:tab pos="357505" algn="l"/>
              </a:tabLst>
            </a:pP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χ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 ε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1700" b="1" spc="1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γι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κή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700" b="1" spc="10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ρησ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endParaRPr sz="17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5"/>
              </a:spcBef>
              <a:buClr>
                <a:srgbClr val="FFFFFF"/>
              </a:buClr>
              <a:buFont typeface="Wingdings"/>
              <a:buChar char=""/>
              <a:tabLst>
                <a:tab pos="357505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ό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ω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σχ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ύου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ύ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φ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ω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16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600" spc="-110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Β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186/2</a:t>
            </a:r>
            <a:r>
              <a:rPr sz="1600" spc="3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1-</a:t>
            </a:r>
            <a:endParaRPr sz="16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2021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92162" y="2030476"/>
            <a:ext cx="864235" cy="865505"/>
          </a:xfrm>
          <a:custGeom>
            <a:avLst/>
            <a:gdLst/>
            <a:ahLst/>
            <a:cxnLst/>
            <a:rect l="l" t="t" r="r" b="b"/>
            <a:pathLst>
              <a:path w="864235" h="865505">
                <a:moveTo>
                  <a:pt x="197962" y="0"/>
                </a:moveTo>
                <a:lnTo>
                  <a:pt x="197904" y="139470"/>
                </a:lnTo>
                <a:lnTo>
                  <a:pt x="10" y="139572"/>
                </a:lnTo>
                <a:lnTo>
                  <a:pt x="0" y="865059"/>
                </a:lnTo>
                <a:lnTo>
                  <a:pt x="863560" y="865123"/>
                </a:lnTo>
                <a:lnTo>
                  <a:pt x="863565" y="829055"/>
                </a:lnTo>
                <a:lnTo>
                  <a:pt x="35979" y="829055"/>
                </a:lnTo>
                <a:lnTo>
                  <a:pt x="35979" y="450643"/>
                </a:lnTo>
                <a:lnTo>
                  <a:pt x="697166" y="450595"/>
                </a:lnTo>
                <a:lnTo>
                  <a:pt x="697166" y="414579"/>
                </a:lnTo>
                <a:lnTo>
                  <a:pt x="580200" y="414527"/>
                </a:lnTo>
                <a:lnTo>
                  <a:pt x="152933" y="414527"/>
                </a:lnTo>
                <a:lnTo>
                  <a:pt x="36015" y="414524"/>
                </a:lnTo>
                <a:lnTo>
                  <a:pt x="35979" y="180326"/>
                </a:lnTo>
                <a:lnTo>
                  <a:pt x="863657" y="180213"/>
                </a:lnTo>
                <a:lnTo>
                  <a:pt x="863663" y="139663"/>
                </a:lnTo>
                <a:lnTo>
                  <a:pt x="665670" y="139572"/>
                </a:lnTo>
                <a:lnTo>
                  <a:pt x="233945" y="139572"/>
                </a:lnTo>
                <a:lnTo>
                  <a:pt x="233895" y="35940"/>
                </a:lnTo>
                <a:lnTo>
                  <a:pt x="665670" y="35940"/>
                </a:lnTo>
                <a:lnTo>
                  <a:pt x="665670" y="102"/>
                </a:lnTo>
                <a:lnTo>
                  <a:pt x="197962" y="0"/>
                </a:lnTo>
                <a:close/>
              </a:path>
              <a:path w="864235" h="865505">
                <a:moveTo>
                  <a:pt x="697166" y="450595"/>
                </a:moveTo>
                <a:lnTo>
                  <a:pt x="661207" y="450595"/>
                </a:lnTo>
                <a:lnTo>
                  <a:pt x="661225" y="829008"/>
                </a:lnTo>
                <a:lnTo>
                  <a:pt x="35979" y="829055"/>
                </a:lnTo>
                <a:lnTo>
                  <a:pt x="697168" y="829055"/>
                </a:lnTo>
                <a:lnTo>
                  <a:pt x="697166" y="450595"/>
                </a:lnTo>
                <a:close/>
              </a:path>
              <a:path w="864235" h="865505">
                <a:moveTo>
                  <a:pt x="863657" y="180213"/>
                </a:moveTo>
                <a:lnTo>
                  <a:pt x="827496" y="180213"/>
                </a:lnTo>
                <a:lnTo>
                  <a:pt x="827595" y="829055"/>
                </a:lnTo>
                <a:lnTo>
                  <a:pt x="863565" y="829055"/>
                </a:lnTo>
                <a:lnTo>
                  <a:pt x="863657" y="180213"/>
                </a:lnTo>
                <a:close/>
              </a:path>
              <a:path w="864235" h="865505">
                <a:moveTo>
                  <a:pt x="522474" y="310895"/>
                </a:moveTo>
                <a:lnTo>
                  <a:pt x="422804" y="310895"/>
                </a:lnTo>
                <a:lnTo>
                  <a:pt x="437574" y="311735"/>
                </a:lnTo>
                <a:lnTo>
                  <a:pt x="451746" y="314191"/>
                </a:lnTo>
                <a:lnTo>
                  <a:pt x="489863" y="330301"/>
                </a:lnTo>
                <a:lnTo>
                  <a:pt x="519687" y="357519"/>
                </a:lnTo>
                <a:lnTo>
                  <a:pt x="539036" y="393265"/>
                </a:lnTo>
                <a:lnTo>
                  <a:pt x="542780" y="406629"/>
                </a:lnTo>
                <a:lnTo>
                  <a:pt x="152933" y="414527"/>
                </a:lnTo>
                <a:lnTo>
                  <a:pt x="580200" y="414527"/>
                </a:lnTo>
                <a:lnTo>
                  <a:pt x="569825" y="374553"/>
                </a:lnTo>
                <a:lnTo>
                  <a:pt x="549560" y="338993"/>
                </a:lnTo>
                <a:lnTo>
                  <a:pt x="531345" y="318613"/>
                </a:lnTo>
                <a:lnTo>
                  <a:pt x="522474" y="310895"/>
                </a:lnTo>
                <a:close/>
              </a:path>
              <a:path w="864235" h="865505">
                <a:moveTo>
                  <a:pt x="274374" y="274827"/>
                </a:moveTo>
                <a:lnTo>
                  <a:pt x="231999" y="280738"/>
                </a:lnTo>
                <a:lnTo>
                  <a:pt x="193880" y="297290"/>
                </a:lnTo>
                <a:lnTo>
                  <a:pt x="161614" y="322717"/>
                </a:lnTo>
                <a:lnTo>
                  <a:pt x="136803" y="355252"/>
                </a:lnTo>
                <a:lnTo>
                  <a:pt x="121017" y="393265"/>
                </a:lnTo>
                <a:lnTo>
                  <a:pt x="118083" y="406633"/>
                </a:lnTo>
                <a:lnTo>
                  <a:pt x="36015" y="414524"/>
                </a:lnTo>
                <a:lnTo>
                  <a:pt x="152934" y="414524"/>
                </a:lnTo>
                <a:lnTo>
                  <a:pt x="155836" y="400821"/>
                </a:lnTo>
                <a:lnTo>
                  <a:pt x="160191" y="387732"/>
                </a:lnTo>
                <a:lnTo>
                  <a:pt x="181180" y="353045"/>
                </a:lnTo>
                <a:lnTo>
                  <a:pt x="212335" y="327256"/>
                </a:lnTo>
                <a:lnTo>
                  <a:pt x="251454" y="312945"/>
                </a:lnTo>
                <a:lnTo>
                  <a:pt x="522474" y="310895"/>
                </a:lnTo>
                <a:lnTo>
                  <a:pt x="521005" y="309617"/>
                </a:lnTo>
                <a:lnTo>
                  <a:pt x="485759" y="288192"/>
                </a:lnTo>
                <a:lnTo>
                  <a:pt x="445422" y="276487"/>
                </a:lnTo>
                <a:lnTo>
                  <a:pt x="431121" y="275050"/>
                </a:lnTo>
                <a:lnTo>
                  <a:pt x="274374" y="274827"/>
                </a:lnTo>
                <a:close/>
              </a:path>
              <a:path w="864235" h="865505">
                <a:moveTo>
                  <a:pt x="665670" y="35940"/>
                </a:moveTo>
                <a:lnTo>
                  <a:pt x="629680" y="35940"/>
                </a:lnTo>
                <a:lnTo>
                  <a:pt x="629729" y="139572"/>
                </a:lnTo>
                <a:lnTo>
                  <a:pt x="233945" y="139572"/>
                </a:lnTo>
                <a:lnTo>
                  <a:pt x="665670" y="139572"/>
                </a:lnTo>
                <a:lnTo>
                  <a:pt x="665670" y="359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270184" y="2276734"/>
            <a:ext cx="123189" cy="168910"/>
          </a:xfrm>
          <a:custGeom>
            <a:avLst/>
            <a:gdLst/>
            <a:ahLst/>
            <a:cxnLst/>
            <a:rect l="l" t="t" r="r" b="b"/>
            <a:pathLst>
              <a:path w="123190" h="168910">
                <a:moveTo>
                  <a:pt x="62277" y="0"/>
                </a:moveTo>
                <a:lnTo>
                  <a:pt x="24417" y="13843"/>
                </a:lnTo>
                <a:lnTo>
                  <a:pt x="2470" y="49065"/>
                </a:lnTo>
                <a:lnTo>
                  <a:pt x="0" y="63919"/>
                </a:lnTo>
                <a:lnTo>
                  <a:pt x="304" y="79159"/>
                </a:lnTo>
                <a:lnTo>
                  <a:pt x="6797" y="121879"/>
                </a:lnTo>
                <a:lnTo>
                  <a:pt x="35083" y="159568"/>
                </a:lnTo>
                <a:lnTo>
                  <a:pt x="61525" y="168396"/>
                </a:lnTo>
                <a:lnTo>
                  <a:pt x="75548" y="166057"/>
                </a:lnTo>
                <a:lnTo>
                  <a:pt x="110641" y="131298"/>
                </a:lnTo>
                <a:lnTo>
                  <a:pt x="111113" y="130204"/>
                </a:lnTo>
                <a:lnTo>
                  <a:pt x="69794" y="130204"/>
                </a:lnTo>
                <a:lnTo>
                  <a:pt x="57309" y="128245"/>
                </a:lnTo>
                <a:lnTo>
                  <a:pt x="47967" y="120768"/>
                </a:lnTo>
                <a:lnTo>
                  <a:pt x="41391" y="109397"/>
                </a:lnTo>
                <a:lnTo>
                  <a:pt x="37204" y="95758"/>
                </a:lnTo>
                <a:lnTo>
                  <a:pt x="35027" y="81474"/>
                </a:lnTo>
                <a:lnTo>
                  <a:pt x="36615" y="62363"/>
                </a:lnTo>
                <a:lnTo>
                  <a:pt x="41670" y="48329"/>
                </a:lnTo>
                <a:lnTo>
                  <a:pt x="49447" y="39420"/>
                </a:lnTo>
                <a:lnTo>
                  <a:pt x="59201" y="35679"/>
                </a:lnTo>
                <a:lnTo>
                  <a:pt x="61525" y="35554"/>
                </a:lnTo>
                <a:lnTo>
                  <a:pt x="113254" y="35554"/>
                </a:lnTo>
                <a:lnTo>
                  <a:pt x="112530" y="33784"/>
                </a:lnTo>
                <a:lnTo>
                  <a:pt x="105030" y="22113"/>
                </a:lnTo>
                <a:lnTo>
                  <a:pt x="95976" y="12768"/>
                </a:lnTo>
                <a:lnTo>
                  <a:pt x="85647" y="5879"/>
                </a:lnTo>
                <a:lnTo>
                  <a:pt x="74321" y="1578"/>
                </a:lnTo>
                <a:lnTo>
                  <a:pt x="62277" y="0"/>
                </a:lnTo>
                <a:close/>
              </a:path>
              <a:path w="123190" h="168910">
                <a:moveTo>
                  <a:pt x="113254" y="35554"/>
                </a:moveTo>
                <a:lnTo>
                  <a:pt x="61525" y="35554"/>
                </a:lnTo>
                <a:lnTo>
                  <a:pt x="73738" y="39210"/>
                </a:lnTo>
                <a:lnTo>
                  <a:pt x="83015" y="48937"/>
                </a:lnTo>
                <a:lnTo>
                  <a:pt x="88045" y="62875"/>
                </a:lnTo>
                <a:lnTo>
                  <a:pt x="87608" y="79159"/>
                </a:lnTo>
                <a:lnTo>
                  <a:pt x="85710" y="95118"/>
                </a:lnTo>
                <a:lnTo>
                  <a:pt x="85586" y="95758"/>
                </a:lnTo>
                <a:lnTo>
                  <a:pt x="82148" y="110151"/>
                </a:lnTo>
                <a:lnTo>
                  <a:pt x="76891" y="122208"/>
                </a:lnTo>
                <a:lnTo>
                  <a:pt x="69794" y="130204"/>
                </a:lnTo>
                <a:lnTo>
                  <a:pt x="111113" y="130204"/>
                </a:lnTo>
                <a:lnTo>
                  <a:pt x="115515" y="119989"/>
                </a:lnTo>
                <a:lnTo>
                  <a:pt x="119137" y="107951"/>
                </a:lnTo>
                <a:lnTo>
                  <a:pt x="121580" y="95118"/>
                </a:lnTo>
                <a:lnTo>
                  <a:pt x="122915" y="81474"/>
                </a:lnTo>
                <a:lnTo>
                  <a:pt x="121754" y="63570"/>
                </a:lnTo>
                <a:lnTo>
                  <a:pt x="118198" y="47647"/>
                </a:lnTo>
                <a:lnTo>
                  <a:pt x="113254" y="355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09107" y="2276733"/>
            <a:ext cx="123189" cy="168910"/>
          </a:xfrm>
          <a:custGeom>
            <a:avLst/>
            <a:gdLst/>
            <a:ahLst/>
            <a:cxnLst/>
            <a:rect l="l" t="t" r="r" b="b"/>
            <a:pathLst>
              <a:path w="123190" h="168910">
                <a:moveTo>
                  <a:pt x="62228" y="0"/>
                </a:moveTo>
                <a:lnTo>
                  <a:pt x="25099" y="13851"/>
                </a:lnTo>
                <a:lnTo>
                  <a:pt x="2592" y="49091"/>
                </a:lnTo>
                <a:lnTo>
                  <a:pt x="0" y="63951"/>
                </a:lnTo>
                <a:lnTo>
                  <a:pt x="436" y="81070"/>
                </a:lnTo>
                <a:lnTo>
                  <a:pt x="7511" y="121897"/>
                </a:lnTo>
                <a:lnTo>
                  <a:pt x="35798" y="159663"/>
                </a:lnTo>
                <a:lnTo>
                  <a:pt x="61516" y="168397"/>
                </a:lnTo>
                <a:lnTo>
                  <a:pt x="76192" y="166058"/>
                </a:lnTo>
                <a:lnTo>
                  <a:pt x="87629" y="160075"/>
                </a:lnTo>
                <a:lnTo>
                  <a:pt x="96986" y="152001"/>
                </a:lnTo>
                <a:lnTo>
                  <a:pt x="105022" y="141941"/>
                </a:lnTo>
                <a:lnTo>
                  <a:pt x="110441" y="132837"/>
                </a:lnTo>
                <a:lnTo>
                  <a:pt x="61516" y="132837"/>
                </a:lnTo>
                <a:lnTo>
                  <a:pt x="51888" y="129220"/>
                </a:lnTo>
                <a:lnTo>
                  <a:pt x="44555" y="119692"/>
                </a:lnTo>
                <a:lnTo>
                  <a:pt x="39345" y="106239"/>
                </a:lnTo>
                <a:lnTo>
                  <a:pt x="36084" y="90845"/>
                </a:lnTo>
                <a:lnTo>
                  <a:pt x="34600" y="75497"/>
                </a:lnTo>
                <a:lnTo>
                  <a:pt x="36854" y="58193"/>
                </a:lnTo>
                <a:lnTo>
                  <a:pt x="43154" y="45314"/>
                </a:lnTo>
                <a:lnTo>
                  <a:pt x="52489" y="37571"/>
                </a:lnTo>
                <a:lnTo>
                  <a:pt x="114437" y="37571"/>
                </a:lnTo>
                <a:lnTo>
                  <a:pt x="112919" y="33746"/>
                </a:lnTo>
                <a:lnTo>
                  <a:pt x="105572" y="22078"/>
                </a:lnTo>
                <a:lnTo>
                  <a:pt x="96603" y="12737"/>
                </a:lnTo>
                <a:lnTo>
                  <a:pt x="86239" y="5854"/>
                </a:lnTo>
                <a:lnTo>
                  <a:pt x="74705" y="1564"/>
                </a:lnTo>
                <a:lnTo>
                  <a:pt x="62228" y="0"/>
                </a:lnTo>
                <a:close/>
              </a:path>
              <a:path w="123190" h="168910">
                <a:moveTo>
                  <a:pt x="114437" y="37571"/>
                </a:moveTo>
                <a:lnTo>
                  <a:pt x="52489" y="37571"/>
                </a:lnTo>
                <a:lnTo>
                  <a:pt x="68252" y="39091"/>
                </a:lnTo>
                <a:lnTo>
                  <a:pt x="79540" y="45770"/>
                </a:lnTo>
                <a:lnTo>
                  <a:pt x="86353" y="56274"/>
                </a:lnTo>
                <a:lnTo>
                  <a:pt x="88693" y="69272"/>
                </a:lnTo>
                <a:lnTo>
                  <a:pt x="87895" y="84084"/>
                </a:lnTo>
                <a:lnTo>
                  <a:pt x="74637" y="125667"/>
                </a:lnTo>
                <a:lnTo>
                  <a:pt x="61516" y="132837"/>
                </a:lnTo>
                <a:lnTo>
                  <a:pt x="110441" y="132837"/>
                </a:lnTo>
                <a:lnTo>
                  <a:pt x="121816" y="95082"/>
                </a:lnTo>
                <a:lnTo>
                  <a:pt x="122970" y="81376"/>
                </a:lnTo>
                <a:lnTo>
                  <a:pt x="121845" y="63528"/>
                </a:lnTo>
                <a:lnTo>
                  <a:pt x="118419" y="47606"/>
                </a:lnTo>
                <a:lnTo>
                  <a:pt x="114437" y="375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619240" y="2007489"/>
            <a:ext cx="864235" cy="875665"/>
          </a:xfrm>
          <a:custGeom>
            <a:avLst/>
            <a:gdLst/>
            <a:ahLst/>
            <a:cxnLst/>
            <a:rect l="l" t="t" r="r" b="b"/>
            <a:pathLst>
              <a:path w="864234" h="875664">
                <a:moveTo>
                  <a:pt x="617499" y="521208"/>
                </a:moveTo>
                <a:lnTo>
                  <a:pt x="505459" y="521208"/>
                </a:lnTo>
                <a:lnTo>
                  <a:pt x="506993" y="522735"/>
                </a:lnTo>
                <a:lnTo>
                  <a:pt x="635848" y="566787"/>
                </a:lnTo>
                <a:lnTo>
                  <a:pt x="648204" y="571630"/>
                </a:lnTo>
                <a:lnTo>
                  <a:pt x="679455" y="594373"/>
                </a:lnTo>
                <a:lnTo>
                  <a:pt x="701197" y="627296"/>
                </a:lnTo>
                <a:lnTo>
                  <a:pt x="728979" y="875148"/>
                </a:lnTo>
                <a:lnTo>
                  <a:pt x="863952" y="875156"/>
                </a:lnTo>
                <a:lnTo>
                  <a:pt x="863954" y="837184"/>
                </a:lnTo>
                <a:lnTo>
                  <a:pt x="762000" y="837184"/>
                </a:lnTo>
                <a:lnTo>
                  <a:pt x="740929" y="630672"/>
                </a:lnTo>
                <a:lnTo>
                  <a:pt x="722648" y="590188"/>
                </a:lnTo>
                <a:lnTo>
                  <a:pt x="697040" y="560558"/>
                </a:lnTo>
                <a:lnTo>
                  <a:pt x="664356" y="538638"/>
                </a:lnTo>
                <a:lnTo>
                  <a:pt x="652087" y="533273"/>
                </a:lnTo>
                <a:lnTo>
                  <a:pt x="617499" y="521208"/>
                </a:lnTo>
                <a:close/>
              </a:path>
              <a:path w="864234" h="875664">
                <a:moveTo>
                  <a:pt x="0" y="0"/>
                </a:moveTo>
                <a:lnTo>
                  <a:pt x="0" y="875047"/>
                </a:lnTo>
                <a:lnTo>
                  <a:pt x="134972" y="875156"/>
                </a:lnTo>
                <a:lnTo>
                  <a:pt x="138798" y="837183"/>
                </a:lnTo>
                <a:lnTo>
                  <a:pt x="37465" y="837183"/>
                </a:lnTo>
                <a:lnTo>
                  <a:pt x="37483" y="560558"/>
                </a:lnTo>
                <a:lnTo>
                  <a:pt x="46743" y="520253"/>
                </a:lnTo>
                <a:lnTo>
                  <a:pt x="119868" y="487814"/>
                </a:lnTo>
                <a:lnTo>
                  <a:pt x="190500" y="487807"/>
                </a:lnTo>
                <a:lnTo>
                  <a:pt x="280227" y="487807"/>
                </a:lnTo>
                <a:lnTo>
                  <a:pt x="277287" y="485034"/>
                </a:lnTo>
                <a:lnTo>
                  <a:pt x="272302" y="481711"/>
                </a:lnTo>
                <a:lnTo>
                  <a:pt x="37464" y="481711"/>
                </a:lnTo>
                <a:lnTo>
                  <a:pt x="37464" y="38028"/>
                </a:lnTo>
                <a:lnTo>
                  <a:pt x="863979" y="37973"/>
                </a:lnTo>
                <a:lnTo>
                  <a:pt x="863980" y="109"/>
                </a:lnTo>
                <a:lnTo>
                  <a:pt x="0" y="0"/>
                </a:lnTo>
                <a:close/>
              </a:path>
              <a:path w="864234" h="875664">
                <a:moveTo>
                  <a:pt x="863965" y="487807"/>
                </a:moveTo>
                <a:lnTo>
                  <a:pt x="743965" y="487807"/>
                </a:lnTo>
                <a:lnTo>
                  <a:pt x="797914" y="505968"/>
                </a:lnTo>
                <a:lnTo>
                  <a:pt x="809358" y="512358"/>
                </a:lnTo>
                <a:lnTo>
                  <a:pt x="818192" y="521688"/>
                </a:lnTo>
                <a:lnTo>
                  <a:pt x="826358" y="560558"/>
                </a:lnTo>
                <a:lnTo>
                  <a:pt x="826388" y="837149"/>
                </a:lnTo>
                <a:lnTo>
                  <a:pt x="762000" y="837184"/>
                </a:lnTo>
                <a:lnTo>
                  <a:pt x="863954" y="837184"/>
                </a:lnTo>
                <a:lnTo>
                  <a:pt x="863965" y="487807"/>
                </a:lnTo>
                <a:close/>
              </a:path>
              <a:path w="864234" h="875664">
                <a:moveTo>
                  <a:pt x="280227" y="487807"/>
                </a:moveTo>
                <a:lnTo>
                  <a:pt x="190500" y="487807"/>
                </a:lnTo>
                <a:lnTo>
                  <a:pt x="244452" y="505968"/>
                </a:lnTo>
                <a:lnTo>
                  <a:pt x="250443" y="509015"/>
                </a:lnTo>
                <a:lnTo>
                  <a:pt x="254888" y="512063"/>
                </a:lnTo>
                <a:lnTo>
                  <a:pt x="259460" y="516636"/>
                </a:lnTo>
                <a:lnTo>
                  <a:pt x="215900" y="531749"/>
                </a:lnTo>
                <a:lnTo>
                  <a:pt x="203557" y="536713"/>
                </a:lnTo>
                <a:lnTo>
                  <a:pt x="170186" y="557666"/>
                </a:lnTo>
                <a:lnTo>
                  <a:pt x="143688" y="586502"/>
                </a:lnTo>
                <a:lnTo>
                  <a:pt x="125852" y="621677"/>
                </a:lnTo>
                <a:lnTo>
                  <a:pt x="101986" y="837130"/>
                </a:lnTo>
                <a:lnTo>
                  <a:pt x="37465" y="837183"/>
                </a:lnTo>
                <a:lnTo>
                  <a:pt x="138798" y="837183"/>
                </a:lnTo>
                <a:lnTo>
                  <a:pt x="159001" y="636674"/>
                </a:lnTo>
                <a:lnTo>
                  <a:pt x="164301" y="624097"/>
                </a:lnTo>
                <a:lnTo>
                  <a:pt x="187395" y="591913"/>
                </a:lnTo>
                <a:lnTo>
                  <a:pt x="219204" y="570193"/>
                </a:lnTo>
                <a:lnTo>
                  <a:pt x="356990" y="522732"/>
                </a:lnTo>
                <a:lnTo>
                  <a:pt x="358393" y="521208"/>
                </a:lnTo>
                <a:lnTo>
                  <a:pt x="617499" y="521208"/>
                </a:lnTo>
                <a:lnTo>
                  <a:pt x="616560" y="520880"/>
                </a:lnTo>
                <a:lnTo>
                  <a:pt x="444637" y="520880"/>
                </a:lnTo>
                <a:lnTo>
                  <a:pt x="427284" y="520836"/>
                </a:lnTo>
                <a:lnTo>
                  <a:pt x="414297" y="518211"/>
                </a:lnTo>
                <a:lnTo>
                  <a:pt x="404610" y="513481"/>
                </a:lnTo>
                <a:lnTo>
                  <a:pt x="395716" y="504288"/>
                </a:lnTo>
                <a:lnTo>
                  <a:pt x="294475" y="504288"/>
                </a:lnTo>
                <a:lnTo>
                  <a:pt x="286597" y="493812"/>
                </a:lnTo>
                <a:lnTo>
                  <a:pt x="280227" y="487807"/>
                </a:lnTo>
                <a:close/>
              </a:path>
              <a:path w="864234" h="875664">
                <a:moveTo>
                  <a:pt x="502411" y="522732"/>
                </a:moveTo>
                <a:lnTo>
                  <a:pt x="361441" y="522732"/>
                </a:lnTo>
                <a:lnTo>
                  <a:pt x="372024" y="533311"/>
                </a:lnTo>
                <a:lnTo>
                  <a:pt x="404376" y="554530"/>
                </a:lnTo>
                <a:lnTo>
                  <a:pt x="430065" y="559160"/>
                </a:lnTo>
                <a:lnTo>
                  <a:pt x="443651" y="558198"/>
                </a:lnTo>
                <a:lnTo>
                  <a:pt x="479786" y="544137"/>
                </a:lnTo>
                <a:lnTo>
                  <a:pt x="502411" y="522732"/>
                </a:lnTo>
                <a:close/>
              </a:path>
              <a:path w="864234" h="875664">
                <a:moveTo>
                  <a:pt x="505459" y="521208"/>
                </a:moveTo>
                <a:lnTo>
                  <a:pt x="358393" y="521208"/>
                </a:lnTo>
                <a:lnTo>
                  <a:pt x="359917" y="522732"/>
                </a:lnTo>
                <a:lnTo>
                  <a:pt x="503935" y="522732"/>
                </a:lnTo>
                <a:lnTo>
                  <a:pt x="505459" y="521208"/>
                </a:lnTo>
                <a:close/>
              </a:path>
              <a:path w="864234" h="875664">
                <a:moveTo>
                  <a:pt x="506838" y="484523"/>
                </a:moveTo>
                <a:lnTo>
                  <a:pt x="494689" y="486261"/>
                </a:lnTo>
                <a:lnTo>
                  <a:pt x="483294" y="491156"/>
                </a:lnTo>
                <a:lnTo>
                  <a:pt x="475487" y="496824"/>
                </a:lnTo>
                <a:lnTo>
                  <a:pt x="466470" y="507491"/>
                </a:lnTo>
                <a:lnTo>
                  <a:pt x="456400" y="515568"/>
                </a:lnTo>
                <a:lnTo>
                  <a:pt x="444637" y="520880"/>
                </a:lnTo>
                <a:lnTo>
                  <a:pt x="616560" y="520880"/>
                </a:lnTo>
                <a:lnTo>
                  <a:pt x="605117" y="516888"/>
                </a:lnTo>
                <a:lnTo>
                  <a:pt x="608964" y="512063"/>
                </a:lnTo>
                <a:lnTo>
                  <a:pt x="613409" y="509015"/>
                </a:lnTo>
                <a:lnTo>
                  <a:pt x="619573" y="505945"/>
                </a:lnTo>
                <a:lnTo>
                  <a:pt x="654667" y="494137"/>
                </a:lnTo>
                <a:lnTo>
                  <a:pt x="577338" y="494137"/>
                </a:lnTo>
                <a:lnTo>
                  <a:pt x="519075" y="486303"/>
                </a:lnTo>
                <a:lnTo>
                  <a:pt x="506838" y="484523"/>
                </a:lnTo>
                <a:close/>
              </a:path>
              <a:path w="864234" h="875664">
                <a:moveTo>
                  <a:pt x="354195" y="484602"/>
                </a:moveTo>
                <a:lnTo>
                  <a:pt x="294475" y="504288"/>
                </a:lnTo>
                <a:lnTo>
                  <a:pt x="395716" y="504288"/>
                </a:lnTo>
                <a:lnTo>
                  <a:pt x="388492" y="496824"/>
                </a:lnTo>
                <a:lnTo>
                  <a:pt x="378047" y="489745"/>
                </a:lnTo>
                <a:lnTo>
                  <a:pt x="366391" y="485553"/>
                </a:lnTo>
                <a:lnTo>
                  <a:pt x="354195" y="484602"/>
                </a:lnTo>
                <a:close/>
              </a:path>
              <a:path w="864234" h="875664">
                <a:moveTo>
                  <a:pt x="190491" y="487814"/>
                </a:moveTo>
                <a:lnTo>
                  <a:pt x="119868" y="487814"/>
                </a:lnTo>
                <a:lnTo>
                  <a:pt x="121411" y="489203"/>
                </a:lnTo>
                <a:lnTo>
                  <a:pt x="132031" y="497217"/>
                </a:lnTo>
                <a:lnTo>
                  <a:pt x="144104" y="501769"/>
                </a:lnTo>
                <a:lnTo>
                  <a:pt x="160908" y="501479"/>
                </a:lnTo>
                <a:lnTo>
                  <a:pt x="173644" y="498845"/>
                </a:lnTo>
                <a:lnTo>
                  <a:pt x="183320" y="494000"/>
                </a:lnTo>
                <a:lnTo>
                  <a:pt x="190491" y="487814"/>
                </a:lnTo>
                <a:close/>
              </a:path>
              <a:path w="864234" h="875664">
                <a:moveTo>
                  <a:pt x="743939" y="487829"/>
                </a:moveTo>
                <a:lnTo>
                  <a:pt x="673413" y="487829"/>
                </a:lnTo>
                <a:lnTo>
                  <a:pt x="675004" y="489203"/>
                </a:lnTo>
                <a:lnTo>
                  <a:pt x="685194" y="496995"/>
                </a:lnTo>
                <a:lnTo>
                  <a:pt x="697193" y="501563"/>
                </a:lnTo>
                <a:lnTo>
                  <a:pt x="714150" y="501411"/>
                </a:lnTo>
                <a:lnTo>
                  <a:pt x="726919" y="498891"/>
                </a:lnTo>
                <a:lnTo>
                  <a:pt x="736591" y="494137"/>
                </a:lnTo>
                <a:lnTo>
                  <a:pt x="743939" y="487829"/>
                </a:lnTo>
                <a:close/>
              </a:path>
              <a:path w="864234" h="875664">
                <a:moveTo>
                  <a:pt x="673039" y="451654"/>
                </a:moveTo>
                <a:lnTo>
                  <a:pt x="608968" y="472566"/>
                </a:lnTo>
                <a:lnTo>
                  <a:pt x="597086" y="478027"/>
                </a:lnTo>
                <a:lnTo>
                  <a:pt x="586495" y="485210"/>
                </a:lnTo>
                <a:lnTo>
                  <a:pt x="577338" y="494137"/>
                </a:lnTo>
                <a:lnTo>
                  <a:pt x="654667" y="494137"/>
                </a:lnTo>
                <a:lnTo>
                  <a:pt x="673413" y="487829"/>
                </a:lnTo>
                <a:lnTo>
                  <a:pt x="743939" y="487829"/>
                </a:lnTo>
                <a:lnTo>
                  <a:pt x="863965" y="487807"/>
                </a:lnTo>
                <a:lnTo>
                  <a:pt x="863965" y="481655"/>
                </a:lnTo>
                <a:lnTo>
                  <a:pt x="826388" y="481655"/>
                </a:lnTo>
                <a:lnTo>
                  <a:pt x="821943" y="478663"/>
                </a:lnTo>
                <a:lnTo>
                  <a:pt x="809988" y="472561"/>
                </a:lnTo>
                <a:lnTo>
                  <a:pt x="800998" y="469519"/>
                </a:lnTo>
                <a:lnTo>
                  <a:pt x="704976" y="469519"/>
                </a:lnTo>
                <a:lnTo>
                  <a:pt x="700404" y="464947"/>
                </a:lnTo>
                <a:lnTo>
                  <a:pt x="695959" y="460375"/>
                </a:lnTo>
                <a:lnTo>
                  <a:pt x="685206" y="453499"/>
                </a:lnTo>
                <a:lnTo>
                  <a:pt x="673039" y="451654"/>
                </a:lnTo>
                <a:close/>
              </a:path>
              <a:path w="864234" h="875664">
                <a:moveTo>
                  <a:pt x="118652" y="451648"/>
                </a:moveTo>
                <a:lnTo>
                  <a:pt x="53981" y="472566"/>
                </a:lnTo>
                <a:lnTo>
                  <a:pt x="48005" y="475614"/>
                </a:lnTo>
                <a:lnTo>
                  <a:pt x="41909" y="478663"/>
                </a:lnTo>
                <a:lnTo>
                  <a:pt x="37464" y="481711"/>
                </a:lnTo>
                <a:lnTo>
                  <a:pt x="272302" y="481711"/>
                </a:lnTo>
                <a:lnTo>
                  <a:pt x="266657" y="477947"/>
                </a:lnTo>
                <a:lnTo>
                  <a:pt x="243175" y="469519"/>
                </a:lnTo>
                <a:lnTo>
                  <a:pt x="149986" y="469519"/>
                </a:lnTo>
                <a:lnTo>
                  <a:pt x="145414" y="464947"/>
                </a:lnTo>
                <a:lnTo>
                  <a:pt x="140969" y="460375"/>
                </a:lnTo>
                <a:lnTo>
                  <a:pt x="130691" y="453515"/>
                </a:lnTo>
                <a:lnTo>
                  <a:pt x="118652" y="451648"/>
                </a:lnTo>
                <a:close/>
              </a:path>
              <a:path w="864234" h="875664">
                <a:moveTo>
                  <a:pt x="863979" y="37973"/>
                </a:moveTo>
                <a:lnTo>
                  <a:pt x="826290" y="37973"/>
                </a:lnTo>
                <a:lnTo>
                  <a:pt x="826388" y="481655"/>
                </a:lnTo>
                <a:lnTo>
                  <a:pt x="863965" y="481655"/>
                </a:lnTo>
                <a:lnTo>
                  <a:pt x="863979" y="37973"/>
                </a:lnTo>
                <a:close/>
              </a:path>
              <a:path w="864234" h="875664">
                <a:moveTo>
                  <a:pt x="184796" y="451932"/>
                </a:moveTo>
                <a:lnTo>
                  <a:pt x="173002" y="456288"/>
                </a:lnTo>
                <a:lnTo>
                  <a:pt x="163449" y="464947"/>
                </a:lnTo>
                <a:lnTo>
                  <a:pt x="159003" y="469519"/>
                </a:lnTo>
                <a:lnTo>
                  <a:pt x="243175" y="469519"/>
                </a:lnTo>
                <a:lnTo>
                  <a:pt x="196698" y="452837"/>
                </a:lnTo>
                <a:lnTo>
                  <a:pt x="184796" y="451932"/>
                </a:lnTo>
                <a:close/>
              </a:path>
              <a:path w="864234" h="875664">
                <a:moveTo>
                  <a:pt x="739188" y="451939"/>
                </a:moveTo>
                <a:lnTo>
                  <a:pt x="727952" y="456288"/>
                </a:lnTo>
                <a:lnTo>
                  <a:pt x="718438" y="464947"/>
                </a:lnTo>
                <a:lnTo>
                  <a:pt x="713993" y="469519"/>
                </a:lnTo>
                <a:lnTo>
                  <a:pt x="800998" y="469519"/>
                </a:lnTo>
                <a:lnTo>
                  <a:pt x="751789" y="452866"/>
                </a:lnTo>
                <a:lnTo>
                  <a:pt x="739188" y="4519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933644" y="2153411"/>
            <a:ext cx="235585" cy="314325"/>
          </a:xfrm>
          <a:custGeom>
            <a:avLst/>
            <a:gdLst/>
            <a:ahLst/>
            <a:cxnLst/>
            <a:rect l="l" t="t" r="r" b="b"/>
            <a:pathLst>
              <a:path w="235584" h="314325">
                <a:moveTo>
                  <a:pt x="117522" y="0"/>
                </a:moveTo>
                <a:lnTo>
                  <a:pt x="76837" y="7702"/>
                </a:lnTo>
                <a:lnTo>
                  <a:pt x="42248" y="29046"/>
                </a:lnTo>
                <a:lnTo>
                  <a:pt x="16382" y="61392"/>
                </a:lnTo>
                <a:lnTo>
                  <a:pt x="1863" y="102097"/>
                </a:lnTo>
                <a:lnTo>
                  <a:pt x="0" y="117066"/>
                </a:lnTo>
                <a:lnTo>
                  <a:pt x="186" y="135077"/>
                </a:lnTo>
                <a:lnTo>
                  <a:pt x="3895" y="182738"/>
                </a:lnTo>
                <a:lnTo>
                  <a:pt x="12192" y="221378"/>
                </a:lnTo>
                <a:lnTo>
                  <a:pt x="30092" y="260057"/>
                </a:lnTo>
                <a:lnTo>
                  <a:pt x="65012" y="296038"/>
                </a:lnTo>
                <a:lnTo>
                  <a:pt x="111701" y="313899"/>
                </a:lnTo>
                <a:lnTo>
                  <a:pt x="127574" y="312960"/>
                </a:lnTo>
                <a:lnTo>
                  <a:pt x="164619" y="299787"/>
                </a:lnTo>
                <a:lnTo>
                  <a:pt x="189755" y="278208"/>
                </a:lnTo>
                <a:lnTo>
                  <a:pt x="125444" y="278208"/>
                </a:lnTo>
                <a:lnTo>
                  <a:pt x="112118" y="277616"/>
                </a:lnTo>
                <a:lnTo>
                  <a:pt x="69758" y="251445"/>
                </a:lnTo>
                <a:lnTo>
                  <a:pt x="49248" y="213842"/>
                </a:lnTo>
                <a:lnTo>
                  <a:pt x="40566" y="175243"/>
                </a:lnTo>
                <a:lnTo>
                  <a:pt x="37518" y="129093"/>
                </a:lnTo>
                <a:lnTo>
                  <a:pt x="38638" y="113287"/>
                </a:lnTo>
                <a:lnTo>
                  <a:pt x="53951" y="72058"/>
                </a:lnTo>
                <a:lnTo>
                  <a:pt x="83261" y="44307"/>
                </a:lnTo>
                <a:lnTo>
                  <a:pt x="108077" y="35953"/>
                </a:lnTo>
                <a:lnTo>
                  <a:pt x="199554" y="35953"/>
                </a:lnTo>
                <a:lnTo>
                  <a:pt x="190197" y="27012"/>
                </a:lnTo>
                <a:lnTo>
                  <a:pt x="155539" y="6703"/>
                </a:lnTo>
                <a:lnTo>
                  <a:pt x="129062" y="594"/>
                </a:lnTo>
                <a:lnTo>
                  <a:pt x="117522" y="0"/>
                </a:lnTo>
                <a:close/>
              </a:path>
              <a:path w="235584" h="314325">
                <a:moveTo>
                  <a:pt x="199554" y="35953"/>
                </a:moveTo>
                <a:lnTo>
                  <a:pt x="108077" y="35953"/>
                </a:lnTo>
                <a:lnTo>
                  <a:pt x="123357" y="36962"/>
                </a:lnTo>
                <a:lnTo>
                  <a:pt x="137531" y="40242"/>
                </a:lnTo>
                <a:lnTo>
                  <a:pt x="172297" y="61777"/>
                </a:lnTo>
                <a:lnTo>
                  <a:pt x="193069" y="96786"/>
                </a:lnTo>
                <a:lnTo>
                  <a:pt x="197645" y="125029"/>
                </a:lnTo>
                <a:lnTo>
                  <a:pt x="197327" y="142087"/>
                </a:lnTo>
                <a:lnTo>
                  <a:pt x="192675" y="187670"/>
                </a:lnTo>
                <a:lnTo>
                  <a:pt x="178599" y="233143"/>
                </a:lnTo>
                <a:lnTo>
                  <a:pt x="145154" y="269699"/>
                </a:lnTo>
                <a:lnTo>
                  <a:pt x="125444" y="278208"/>
                </a:lnTo>
                <a:lnTo>
                  <a:pt x="189755" y="278208"/>
                </a:lnTo>
                <a:lnTo>
                  <a:pt x="216233" y="238517"/>
                </a:lnTo>
                <a:lnTo>
                  <a:pt x="230440" y="190237"/>
                </a:lnTo>
                <a:lnTo>
                  <a:pt x="234978" y="146335"/>
                </a:lnTo>
                <a:lnTo>
                  <a:pt x="235311" y="129093"/>
                </a:lnTo>
                <a:lnTo>
                  <a:pt x="234555" y="114389"/>
                </a:lnTo>
                <a:lnTo>
                  <a:pt x="223095" y="71289"/>
                </a:lnTo>
                <a:lnTo>
                  <a:pt x="200033" y="36410"/>
                </a:lnTo>
                <a:lnTo>
                  <a:pt x="199554" y="359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1167109" y="6463395"/>
            <a:ext cx="110489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243355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950" y="6373811"/>
            <a:ext cx="376237" cy="368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19187" y="1436750"/>
            <a:ext cx="201930" cy="492125"/>
          </a:xfrm>
          <a:custGeom>
            <a:avLst/>
            <a:gdLst/>
            <a:ahLst/>
            <a:cxnLst/>
            <a:rect l="l" t="t" r="r" b="b"/>
            <a:pathLst>
              <a:path w="201930" h="492125">
                <a:moveTo>
                  <a:pt x="0" y="492125"/>
                </a:moveTo>
                <a:lnTo>
                  <a:pt x="201612" y="492125"/>
                </a:lnTo>
                <a:lnTo>
                  <a:pt x="201612" y="0"/>
                </a:lnTo>
                <a:lnTo>
                  <a:pt x="0" y="0"/>
                </a:lnTo>
                <a:lnTo>
                  <a:pt x="0" y="492125"/>
                </a:lnTo>
                <a:close/>
              </a:path>
            </a:pathLst>
          </a:custGeom>
          <a:solidFill>
            <a:srgbClr val="417A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40000" y="1392237"/>
            <a:ext cx="8264525" cy="4584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4310">
              <a:lnSpc>
                <a:spcPct val="100000"/>
              </a:lnSpc>
            </a:pPr>
            <a:r>
              <a:rPr sz="1500" b="1" dirty="0">
                <a:latin typeface="Calibri"/>
                <a:cs typeface="Calibri"/>
              </a:rPr>
              <a:t>Ει</a:t>
            </a:r>
            <a:r>
              <a:rPr sz="1500" b="1" spc="5" dirty="0">
                <a:latin typeface="Calibri"/>
                <a:cs typeface="Calibri"/>
              </a:rPr>
              <a:t>δ</a:t>
            </a:r>
            <a:r>
              <a:rPr sz="1500" b="1" dirty="0">
                <a:latin typeface="Calibri"/>
                <a:cs typeface="Calibri"/>
              </a:rPr>
              <a:t>ι</a:t>
            </a:r>
            <a:r>
              <a:rPr sz="1500" b="1" spc="-10" dirty="0">
                <a:latin typeface="Calibri"/>
                <a:cs typeface="Calibri"/>
              </a:rPr>
              <a:t>κ</a:t>
            </a:r>
            <a:r>
              <a:rPr sz="1500" b="1" dirty="0">
                <a:latin typeface="Calibri"/>
                <a:cs typeface="Calibri"/>
              </a:rPr>
              <a:t>ές</a:t>
            </a:r>
            <a:r>
              <a:rPr sz="1500" b="1" spc="-6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Α</a:t>
            </a:r>
            <a:r>
              <a:rPr sz="1500" b="1" spc="-20" dirty="0">
                <a:latin typeface="Calibri"/>
                <a:cs typeface="Calibri"/>
              </a:rPr>
              <a:t>π</a:t>
            </a:r>
            <a:r>
              <a:rPr sz="1500" b="1" spc="-10" dirty="0">
                <a:latin typeface="Calibri"/>
                <a:cs typeface="Calibri"/>
              </a:rPr>
              <a:t>α</a:t>
            </a:r>
            <a:r>
              <a:rPr sz="1500" b="1" dirty="0">
                <a:latin typeface="Calibri"/>
                <a:cs typeface="Calibri"/>
              </a:rPr>
              <a:t>ιτ</a:t>
            </a:r>
            <a:r>
              <a:rPr sz="1500" b="1" spc="-10" dirty="0">
                <a:latin typeface="Calibri"/>
                <a:cs typeface="Calibri"/>
              </a:rPr>
              <a:t>ήσ</a:t>
            </a:r>
            <a:r>
              <a:rPr sz="1500" b="1" dirty="0">
                <a:latin typeface="Calibri"/>
                <a:cs typeface="Calibri"/>
              </a:rPr>
              <a:t>εις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>
              <a:latin typeface="Times New Roman"/>
              <a:cs typeface="Times New Roman"/>
            </a:endParaRPr>
          </a:p>
          <a:p>
            <a:pPr marL="398145" indent="-216535">
              <a:lnSpc>
                <a:spcPct val="100000"/>
              </a:lnSpc>
              <a:buFont typeface="Wingdings"/>
              <a:buChar char=""/>
              <a:tabLst>
                <a:tab pos="398780" algn="l"/>
              </a:tabLst>
            </a:pPr>
            <a:r>
              <a:rPr sz="1500" b="1" dirty="0">
                <a:latin typeface="Calibri"/>
                <a:cs typeface="Calibri"/>
              </a:rPr>
              <a:t>Έ</a:t>
            </a:r>
            <a:r>
              <a:rPr sz="1500" b="1" spc="5" dirty="0">
                <a:latin typeface="Calibri"/>
                <a:cs typeface="Calibri"/>
              </a:rPr>
              <a:t>ν</a:t>
            </a:r>
            <a:r>
              <a:rPr sz="1500" b="1" spc="-10" dirty="0">
                <a:latin typeface="Calibri"/>
                <a:cs typeface="Calibri"/>
              </a:rPr>
              <a:t>αρξ</a:t>
            </a:r>
            <a:r>
              <a:rPr sz="1500" b="1" dirty="0">
                <a:latin typeface="Calibri"/>
                <a:cs typeface="Calibri"/>
              </a:rPr>
              <a:t>η</a:t>
            </a:r>
            <a:r>
              <a:rPr sz="1500" b="1" spc="-10" dirty="0">
                <a:latin typeface="Calibri"/>
                <a:cs typeface="Calibri"/>
              </a:rPr>
              <a:t> </a:t>
            </a:r>
            <a:r>
              <a:rPr sz="1500" b="1" spc="5" dirty="0">
                <a:latin typeface="Calibri"/>
                <a:cs typeface="Calibri"/>
              </a:rPr>
              <a:t>λ</a:t>
            </a:r>
            <a:r>
              <a:rPr sz="1500" b="1" dirty="0">
                <a:latin typeface="Calibri"/>
                <a:cs typeface="Calibri"/>
              </a:rPr>
              <a:t>ει</a:t>
            </a:r>
            <a:r>
              <a:rPr sz="1500" b="1" spc="5" dirty="0">
                <a:latin typeface="Calibri"/>
                <a:cs typeface="Calibri"/>
              </a:rPr>
              <a:t>τ</a:t>
            </a:r>
            <a:r>
              <a:rPr sz="1500" b="1" dirty="0">
                <a:latin typeface="Calibri"/>
                <a:cs typeface="Calibri"/>
              </a:rPr>
              <a:t>ο</a:t>
            </a:r>
            <a:r>
              <a:rPr sz="1500" b="1" spc="10" dirty="0">
                <a:latin typeface="Calibri"/>
                <a:cs typeface="Calibri"/>
              </a:rPr>
              <a:t>υ</a:t>
            </a:r>
            <a:r>
              <a:rPr sz="1500" b="1" spc="-10" dirty="0">
                <a:latin typeface="Calibri"/>
                <a:cs typeface="Calibri"/>
              </a:rPr>
              <a:t>ρ</a:t>
            </a:r>
            <a:r>
              <a:rPr sz="1500" b="1" spc="-15" dirty="0">
                <a:latin typeface="Calibri"/>
                <a:cs typeface="Calibri"/>
              </a:rPr>
              <a:t>γ</a:t>
            </a:r>
            <a:r>
              <a:rPr sz="1500" b="1" dirty="0">
                <a:latin typeface="Calibri"/>
                <a:cs typeface="Calibri"/>
              </a:rPr>
              <a:t>ί</a:t>
            </a:r>
            <a:r>
              <a:rPr sz="1500" b="1" spc="-10" dirty="0">
                <a:latin typeface="Calibri"/>
                <a:cs typeface="Calibri"/>
              </a:rPr>
              <a:t>α</a:t>
            </a:r>
            <a:r>
              <a:rPr sz="1500" b="1" dirty="0">
                <a:latin typeface="Calibri"/>
                <a:cs typeface="Calibri"/>
              </a:rPr>
              <a:t>ς</a:t>
            </a:r>
            <a:r>
              <a:rPr sz="1500" b="1" spc="-7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α</a:t>
            </a:r>
            <a:r>
              <a:rPr sz="1500" b="1" spc="-15" dirty="0">
                <a:latin typeface="Calibri"/>
                <a:cs typeface="Calibri"/>
              </a:rPr>
              <a:t>π</a:t>
            </a:r>
            <a:r>
              <a:rPr sz="1500" b="1" dirty="0">
                <a:latin typeface="Calibri"/>
                <a:cs typeface="Calibri"/>
              </a:rPr>
              <a:t>ό Σ</a:t>
            </a:r>
            <a:r>
              <a:rPr sz="1500" b="1" spc="-10" dirty="0">
                <a:latin typeface="Calibri"/>
                <a:cs typeface="Calibri"/>
              </a:rPr>
              <a:t>άββα</a:t>
            </a:r>
            <a:r>
              <a:rPr sz="1500" b="1" dirty="0">
                <a:latin typeface="Calibri"/>
                <a:cs typeface="Calibri"/>
              </a:rPr>
              <a:t>το</a:t>
            </a:r>
            <a:r>
              <a:rPr sz="1500" b="1" spc="-5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30</a:t>
            </a:r>
            <a:r>
              <a:rPr sz="1500" b="1" spc="-2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Ιανο</a:t>
            </a:r>
            <a:r>
              <a:rPr sz="1500" b="1" spc="10" dirty="0">
                <a:latin typeface="Calibri"/>
                <a:cs typeface="Calibri"/>
              </a:rPr>
              <a:t>υ</a:t>
            </a:r>
            <a:r>
              <a:rPr sz="1500" b="1" spc="-10" dirty="0">
                <a:latin typeface="Calibri"/>
                <a:cs typeface="Calibri"/>
              </a:rPr>
              <a:t>αρ</a:t>
            </a:r>
            <a:r>
              <a:rPr sz="1500" b="1" dirty="0">
                <a:latin typeface="Calibri"/>
                <a:cs typeface="Calibri"/>
              </a:rPr>
              <a:t>ίο</a:t>
            </a:r>
            <a:r>
              <a:rPr sz="1500" b="1" spc="35" dirty="0">
                <a:latin typeface="Calibri"/>
                <a:cs typeface="Calibri"/>
              </a:rPr>
              <a:t>υ</a:t>
            </a:r>
            <a:r>
              <a:rPr sz="1500" b="1" dirty="0">
                <a:latin typeface="Calibri"/>
                <a:cs typeface="Calibri"/>
              </a:rPr>
              <a:t>.</a:t>
            </a:r>
            <a:endParaRPr sz="1500">
              <a:latin typeface="Calibri"/>
              <a:cs typeface="Calibri"/>
            </a:endParaRPr>
          </a:p>
          <a:p>
            <a:pPr marL="398145" indent="-216535">
              <a:lnSpc>
                <a:spcPts val="1789"/>
              </a:lnSpc>
              <a:buFont typeface="Wingdings"/>
              <a:buChar char=""/>
              <a:tabLst>
                <a:tab pos="398780" algn="l"/>
              </a:tabLst>
            </a:pPr>
            <a:r>
              <a:rPr sz="1500" b="1" spc="-15" dirty="0">
                <a:latin typeface="Calibri"/>
                <a:cs typeface="Calibri"/>
              </a:rPr>
              <a:t>Κ</a:t>
            </a:r>
            <a:r>
              <a:rPr sz="1500" b="1" spc="10" dirty="0">
                <a:latin typeface="Calibri"/>
                <a:cs typeface="Calibri"/>
              </a:rPr>
              <a:t>υ</a:t>
            </a:r>
            <a:r>
              <a:rPr sz="1500" b="1" spc="-10" dirty="0">
                <a:latin typeface="Calibri"/>
                <a:cs typeface="Calibri"/>
              </a:rPr>
              <a:t>ρ</a:t>
            </a:r>
            <a:r>
              <a:rPr sz="1500" b="1" dirty="0">
                <a:latin typeface="Calibri"/>
                <a:cs typeface="Calibri"/>
              </a:rPr>
              <a:t>ι</a:t>
            </a:r>
            <a:r>
              <a:rPr sz="1500" b="1" spc="-10" dirty="0">
                <a:latin typeface="Calibri"/>
                <a:cs typeface="Calibri"/>
              </a:rPr>
              <a:t>ακ</a:t>
            </a:r>
            <a:r>
              <a:rPr sz="1500" b="1" dirty="0">
                <a:latin typeface="Calibri"/>
                <a:cs typeface="Calibri"/>
              </a:rPr>
              <a:t>ή</a:t>
            </a:r>
            <a:r>
              <a:rPr sz="1500" b="1" spc="-1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31 Ιανο</a:t>
            </a:r>
            <a:r>
              <a:rPr sz="1500" b="1" spc="10" dirty="0">
                <a:latin typeface="Calibri"/>
                <a:cs typeface="Calibri"/>
              </a:rPr>
              <a:t>υ</a:t>
            </a:r>
            <a:r>
              <a:rPr sz="1500" b="1" spc="-10" dirty="0">
                <a:latin typeface="Calibri"/>
                <a:cs typeface="Calibri"/>
              </a:rPr>
              <a:t>αρ</a:t>
            </a:r>
            <a:r>
              <a:rPr sz="1500" b="1" dirty="0">
                <a:latin typeface="Calibri"/>
                <a:cs typeface="Calibri"/>
              </a:rPr>
              <a:t>ίου</a:t>
            </a:r>
            <a:r>
              <a:rPr sz="1500" b="1" spc="-6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κ</a:t>
            </a:r>
            <a:r>
              <a:rPr sz="1500" b="1" spc="5" dirty="0">
                <a:latin typeface="Calibri"/>
                <a:cs typeface="Calibri"/>
              </a:rPr>
              <a:t>λ</a:t>
            </a:r>
            <a:r>
              <a:rPr sz="1500" b="1" dirty="0">
                <a:latin typeface="Calibri"/>
                <a:cs typeface="Calibri"/>
              </a:rPr>
              <a:t>ειστά</a:t>
            </a:r>
            <a:endParaRPr sz="1500">
              <a:latin typeface="Calibri"/>
              <a:cs typeface="Calibri"/>
            </a:endParaRPr>
          </a:p>
          <a:p>
            <a:pPr marL="403860" indent="-222250">
              <a:lnSpc>
                <a:spcPts val="1905"/>
              </a:lnSpc>
              <a:buFont typeface="Wingdings"/>
              <a:buChar char=""/>
              <a:tabLst>
                <a:tab pos="404495" algn="l"/>
              </a:tabLst>
            </a:pPr>
            <a:r>
              <a:rPr sz="1600" spc="5" dirty="0">
                <a:latin typeface="Calibri"/>
                <a:cs typeface="Calibri"/>
              </a:rPr>
              <a:t>Ω</a:t>
            </a:r>
            <a:r>
              <a:rPr sz="1600" dirty="0">
                <a:latin typeface="Calibri"/>
                <a:cs typeface="Calibri"/>
              </a:rPr>
              <a:t>ρά</a:t>
            </a:r>
            <a:r>
              <a:rPr sz="1600" spc="-10" dirty="0">
                <a:latin typeface="Calibri"/>
                <a:cs typeface="Calibri"/>
              </a:rPr>
              <a:t>ρι</a:t>
            </a:r>
            <a:r>
              <a:rPr sz="1600" dirty="0">
                <a:latin typeface="Calibri"/>
                <a:cs typeface="Calibri"/>
              </a:rPr>
              <a:t>ο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λ</a:t>
            </a:r>
            <a:r>
              <a:rPr sz="1600" spc="5" dirty="0">
                <a:latin typeface="Calibri"/>
                <a:cs typeface="Calibri"/>
              </a:rPr>
              <a:t>ε</a:t>
            </a:r>
            <a:r>
              <a:rPr sz="1600" spc="-10" dirty="0">
                <a:latin typeface="Calibri"/>
                <a:cs typeface="Calibri"/>
              </a:rPr>
              <a:t>ι</a:t>
            </a:r>
            <a:r>
              <a:rPr sz="1600" dirty="0">
                <a:latin typeface="Calibri"/>
                <a:cs typeface="Calibri"/>
              </a:rPr>
              <a:t>τ</a:t>
            </a:r>
            <a:r>
              <a:rPr sz="1600" spc="-10" dirty="0">
                <a:latin typeface="Calibri"/>
                <a:cs typeface="Calibri"/>
              </a:rPr>
              <a:t>ου</a:t>
            </a:r>
            <a:r>
              <a:rPr sz="1600" dirty="0">
                <a:latin typeface="Calibri"/>
                <a:cs typeface="Calibri"/>
              </a:rPr>
              <a:t>ργ</a:t>
            </a:r>
            <a:r>
              <a:rPr sz="1600" spc="-15" dirty="0">
                <a:latin typeface="Calibri"/>
                <a:cs typeface="Calibri"/>
              </a:rPr>
              <a:t>ί</a:t>
            </a:r>
            <a:r>
              <a:rPr sz="1600" dirty="0">
                <a:latin typeface="Calibri"/>
                <a:cs typeface="Calibri"/>
              </a:rPr>
              <a:t>ας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</a:t>
            </a:r>
            <a:r>
              <a:rPr sz="1600" dirty="0">
                <a:latin typeface="Calibri"/>
                <a:cs typeface="Calibri"/>
              </a:rPr>
              <a:t>π</a:t>
            </a:r>
            <a:r>
              <a:rPr sz="1600" spc="-10" dirty="0">
                <a:latin typeface="Calibri"/>
                <a:cs typeface="Calibri"/>
              </a:rPr>
              <a:t>ρο</a:t>
            </a:r>
            <a:r>
              <a:rPr sz="1600" dirty="0">
                <a:latin typeface="Calibri"/>
                <a:cs typeface="Calibri"/>
              </a:rPr>
              <a:t>α</a:t>
            </a:r>
            <a:r>
              <a:rPr sz="1600" spc="-10" dirty="0">
                <a:latin typeface="Calibri"/>
                <a:cs typeface="Calibri"/>
              </a:rPr>
              <a:t>ι</a:t>
            </a:r>
            <a:r>
              <a:rPr sz="1600" dirty="0">
                <a:latin typeface="Calibri"/>
                <a:cs typeface="Calibri"/>
              </a:rPr>
              <a:t>ρετ</a:t>
            </a:r>
            <a:r>
              <a:rPr sz="1600" spc="-10" dirty="0">
                <a:latin typeface="Calibri"/>
                <a:cs typeface="Calibri"/>
              </a:rPr>
              <a:t>ι</a:t>
            </a:r>
            <a:r>
              <a:rPr sz="1600" spc="-15" dirty="0">
                <a:latin typeface="Calibri"/>
                <a:cs typeface="Calibri"/>
              </a:rPr>
              <a:t>κ</a:t>
            </a:r>
            <a:r>
              <a:rPr sz="1600" spc="-10" dirty="0">
                <a:latin typeface="Calibri"/>
                <a:cs typeface="Calibri"/>
              </a:rPr>
              <a:t>ό</a:t>
            </a:r>
            <a:r>
              <a:rPr sz="1600" dirty="0">
                <a:latin typeface="Calibri"/>
                <a:cs typeface="Calibri"/>
              </a:rPr>
              <a:t>)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από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7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π.μ.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5" dirty="0">
                <a:latin typeface="Calibri"/>
                <a:cs typeface="Calibri"/>
              </a:rPr>
              <a:t>έ</a:t>
            </a:r>
            <a:r>
              <a:rPr sz="1600" dirty="0">
                <a:latin typeface="Calibri"/>
                <a:cs typeface="Calibri"/>
              </a:rPr>
              <a:t>ως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9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μ.μ</a:t>
            </a:r>
            <a:endParaRPr sz="1600">
              <a:latin typeface="Calibri"/>
              <a:cs typeface="Calibri"/>
            </a:endParaRPr>
          </a:p>
          <a:p>
            <a:pPr marL="398145" indent="-216535">
              <a:lnSpc>
                <a:spcPct val="100000"/>
              </a:lnSpc>
              <a:spcBef>
                <a:spcPts val="560"/>
              </a:spcBef>
              <a:buFont typeface="Wingdings"/>
              <a:buChar char=""/>
              <a:tabLst>
                <a:tab pos="398780" algn="l"/>
              </a:tabLst>
            </a:pPr>
            <a:r>
              <a:rPr sz="1500" dirty="0">
                <a:latin typeface="Calibri"/>
                <a:cs typeface="Calibri"/>
              </a:rPr>
              <a:t>Η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εξ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απο</a:t>
            </a:r>
            <a:r>
              <a:rPr sz="1500" spc="5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ά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εως</a:t>
            </a:r>
            <a:r>
              <a:rPr sz="1500" spc="-9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υποχρε</a:t>
            </a:r>
            <a:r>
              <a:rPr sz="1500" spc="5" dirty="0">
                <a:latin typeface="Calibri"/>
                <a:cs typeface="Calibri"/>
              </a:rPr>
              <a:t>ω</a:t>
            </a:r>
            <a:r>
              <a:rPr sz="1500" spc="-10" dirty="0">
                <a:latin typeface="Calibri"/>
                <a:cs typeface="Calibri"/>
              </a:rPr>
              <a:t>τι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ή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προαγο</a:t>
            </a:r>
            <a:r>
              <a:rPr sz="1500" spc="-5" dirty="0">
                <a:latin typeface="Calibri"/>
                <a:cs typeface="Calibri"/>
              </a:rPr>
              <a:t>ρ</a:t>
            </a:r>
            <a:r>
              <a:rPr sz="1500" dirty="0">
                <a:latin typeface="Calibri"/>
                <a:cs typeface="Calibri"/>
              </a:rPr>
              <a:t>ά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ων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αγα</a:t>
            </a:r>
            <a:r>
              <a:rPr sz="1500" spc="15" dirty="0">
                <a:latin typeface="Calibri"/>
                <a:cs typeface="Calibri"/>
              </a:rPr>
              <a:t>θ</a:t>
            </a:r>
            <a:r>
              <a:rPr sz="1500" dirty="0">
                <a:latin typeface="Calibri"/>
                <a:cs typeface="Calibri"/>
              </a:rPr>
              <a:t>ών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(ηλε</a:t>
            </a:r>
            <a:r>
              <a:rPr sz="1500" spc="10" dirty="0">
                <a:latin typeface="Calibri"/>
                <a:cs typeface="Calibri"/>
              </a:rPr>
              <a:t>κ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ρ</a:t>
            </a:r>
            <a:r>
              <a:rPr sz="1500" spc="-10" dirty="0">
                <a:latin typeface="Calibri"/>
                <a:cs typeface="Calibri"/>
              </a:rPr>
              <a:t>ονι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ή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ή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ηλεφων</a:t>
            </a:r>
            <a:r>
              <a:rPr sz="1500" spc="-15" dirty="0">
                <a:latin typeface="Calibri"/>
                <a:cs typeface="Calibri"/>
              </a:rPr>
              <a:t>ι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ή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ή</a:t>
            </a:r>
            <a:endParaRPr sz="1500">
              <a:latin typeface="Calibri"/>
              <a:cs typeface="Calibri"/>
            </a:endParaRPr>
          </a:p>
          <a:p>
            <a:pPr marL="358140">
              <a:lnSpc>
                <a:spcPct val="100000"/>
              </a:lnSpc>
            </a:pP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έ</a:t>
            </a:r>
            <a:r>
              <a:rPr sz="1500" spc="5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ω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ης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ψ</a:t>
            </a:r>
            <a:r>
              <a:rPr sz="1500" dirty="0">
                <a:latin typeface="Calibri"/>
                <a:cs typeface="Calibri"/>
              </a:rPr>
              <a:t>ηφ</a:t>
            </a:r>
            <a:r>
              <a:rPr sz="1500" spc="-10" dirty="0">
                <a:latin typeface="Calibri"/>
                <a:cs typeface="Calibri"/>
              </a:rPr>
              <a:t>ι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ής</a:t>
            </a:r>
            <a:r>
              <a:rPr sz="1500" spc="-10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εφαρ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spc="-10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γής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e-</a:t>
            </a:r>
            <a:r>
              <a:rPr sz="1500" dirty="0">
                <a:latin typeface="Calibri"/>
                <a:cs typeface="Calibri"/>
              </a:rPr>
              <a:t>Κ</a:t>
            </a:r>
            <a:r>
              <a:rPr sz="1500" spc="5" dirty="0">
                <a:latin typeface="Calibri"/>
                <a:cs typeface="Calibri"/>
              </a:rPr>
              <a:t>α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10" dirty="0">
                <a:latin typeface="Calibri"/>
                <a:cs typeface="Calibri"/>
              </a:rPr>
              <a:t>ν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5" dirty="0">
                <a:latin typeface="Calibri"/>
                <a:cs typeface="Calibri"/>
              </a:rPr>
              <a:t>λ</a:t>
            </a:r>
            <a:r>
              <a:rPr sz="1500" dirty="0">
                <a:latin typeface="Calibri"/>
                <a:cs typeface="Calibri"/>
              </a:rPr>
              <a:t>ω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ής,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</a:t>
            </a:r>
            <a:r>
              <a:rPr sz="1500" spc="5" dirty="0">
                <a:latin typeface="Calibri"/>
                <a:cs typeface="Calibri"/>
              </a:rPr>
              <a:t>α</a:t>
            </a:r>
            <a:r>
              <a:rPr sz="1500" dirty="0">
                <a:latin typeface="Calibri"/>
                <a:cs typeface="Calibri"/>
              </a:rPr>
              <a:t>ραγγελ</a:t>
            </a:r>
            <a:r>
              <a:rPr sz="1500" spc="-15" dirty="0">
                <a:latin typeface="Calibri"/>
                <a:cs typeface="Calibri"/>
              </a:rPr>
              <a:t>ί</a:t>
            </a:r>
            <a:r>
              <a:rPr sz="1500" dirty="0">
                <a:latin typeface="Calibri"/>
                <a:cs typeface="Calibri"/>
              </a:rPr>
              <a:t>α) 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αι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</a:t>
            </a:r>
            <a:r>
              <a:rPr sz="1500" spc="5" dirty="0">
                <a:latin typeface="Calibri"/>
                <a:cs typeface="Calibri"/>
              </a:rPr>
              <a:t>α</a:t>
            </a:r>
            <a:r>
              <a:rPr sz="1500" dirty="0">
                <a:latin typeface="Calibri"/>
                <a:cs typeface="Calibri"/>
              </a:rPr>
              <a:t>ραλα</a:t>
            </a:r>
            <a:r>
              <a:rPr sz="1500" spc="-10" dirty="0">
                <a:latin typeface="Calibri"/>
                <a:cs typeface="Calibri"/>
              </a:rPr>
              <a:t>β</a:t>
            </a:r>
            <a:r>
              <a:rPr sz="1500" dirty="0">
                <a:latin typeface="Calibri"/>
                <a:cs typeface="Calibri"/>
              </a:rPr>
              <a:t>ή </a:t>
            </a:r>
            <a:r>
              <a:rPr sz="1500" spc="-8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από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έ</a:t>
            </a:r>
            <a:r>
              <a:rPr sz="1500" spc="-10" dirty="0">
                <a:latin typeface="Calibri"/>
                <a:cs typeface="Calibri"/>
              </a:rPr>
              <a:t>ν</a:t>
            </a:r>
            <a:r>
              <a:rPr sz="1500" dirty="0">
                <a:latin typeface="Calibri"/>
                <a:cs typeface="Calibri"/>
              </a:rPr>
              <a:t>αν</a:t>
            </a:r>
            <a:endParaRPr sz="1500">
              <a:latin typeface="Calibri"/>
              <a:cs typeface="Calibri"/>
            </a:endParaRPr>
          </a:p>
          <a:p>
            <a:pPr marL="608330" lvl="1" indent="-250190">
              <a:lnSpc>
                <a:spcPct val="100000"/>
              </a:lnSpc>
              <a:buFont typeface="Calibri"/>
              <a:buAutoNum type="arabicParenBoth"/>
              <a:tabLst>
                <a:tab pos="608965" algn="l"/>
              </a:tabLst>
            </a:pPr>
            <a:r>
              <a:rPr sz="1500" dirty="0">
                <a:latin typeface="Calibri"/>
                <a:cs typeface="Calibri"/>
              </a:rPr>
              <a:t>π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dirty="0">
                <a:latin typeface="Calibri"/>
                <a:cs typeface="Calibri"/>
              </a:rPr>
              <a:t>λά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αι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από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ι</a:t>
            </a:r>
            <a:r>
              <a:rPr sz="1500" dirty="0">
                <a:latin typeface="Calibri"/>
                <a:cs typeface="Calibri"/>
              </a:rPr>
              <a:t>δ</a:t>
            </a:r>
            <a:r>
              <a:rPr sz="1500" spc="-5" dirty="0">
                <a:latin typeface="Calibri"/>
                <a:cs typeface="Calibri"/>
              </a:rPr>
              <a:t>ι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ά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δ</a:t>
            </a:r>
            <a:r>
              <a:rPr sz="1500" spc="-5" dirty="0">
                <a:latin typeface="Calibri"/>
                <a:cs typeface="Calibri"/>
              </a:rPr>
              <a:t>ι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ρφω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έ</a:t>
            </a:r>
            <a:r>
              <a:rPr sz="1500" spc="-10" dirty="0">
                <a:latin typeface="Calibri"/>
                <a:cs typeface="Calibri"/>
              </a:rPr>
              <a:t>ν</a:t>
            </a:r>
            <a:r>
              <a:rPr sz="1500" dirty="0">
                <a:latin typeface="Calibri"/>
                <a:cs typeface="Calibri"/>
              </a:rPr>
              <a:t>ο</a:t>
            </a:r>
            <a:r>
              <a:rPr sz="1500" spc="-8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5" dirty="0">
                <a:latin typeface="Calibri"/>
                <a:cs typeface="Calibri"/>
              </a:rPr>
              <a:t>ξ</a:t>
            </a:r>
            <a:r>
              <a:rPr sz="1500" dirty="0">
                <a:latin typeface="Calibri"/>
                <a:cs typeface="Calibri"/>
              </a:rPr>
              <a:t>ω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ερ</a:t>
            </a:r>
            <a:r>
              <a:rPr sz="1500" spc="-10" dirty="0">
                <a:latin typeface="Calibri"/>
                <a:cs typeface="Calibri"/>
              </a:rPr>
              <a:t>ι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ό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χ</a:t>
            </a:r>
            <a:r>
              <a:rPr sz="1500" spc="5" dirty="0">
                <a:latin typeface="Calibri"/>
                <a:cs typeface="Calibri"/>
              </a:rPr>
              <a:t>ώ</a:t>
            </a:r>
            <a:r>
              <a:rPr sz="1500" dirty="0">
                <a:latin typeface="Calibri"/>
                <a:cs typeface="Calibri"/>
              </a:rPr>
              <a:t>ρο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ων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10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ά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spc="-20" dirty="0">
                <a:latin typeface="Calibri"/>
                <a:cs typeface="Calibri"/>
              </a:rPr>
              <a:t>ω</a:t>
            </a:r>
            <a:r>
              <a:rPr sz="1500" spc="-10" dirty="0">
                <a:latin typeface="Calibri"/>
                <a:cs typeface="Calibri"/>
              </a:rPr>
              <a:t>ν</a:t>
            </a:r>
            <a:r>
              <a:rPr sz="1500" dirty="0">
                <a:latin typeface="Calibri"/>
                <a:cs typeface="Calibri"/>
              </a:rPr>
              <a:t>.</a:t>
            </a:r>
            <a:endParaRPr sz="1500">
              <a:latin typeface="Calibri"/>
              <a:cs typeface="Calibri"/>
            </a:endParaRPr>
          </a:p>
          <a:p>
            <a:pPr marL="181610">
              <a:lnSpc>
                <a:spcPts val="1745"/>
              </a:lnSpc>
            </a:pPr>
            <a:r>
              <a:rPr sz="1500" spc="45" dirty="0">
                <a:latin typeface="Wingdings"/>
                <a:cs typeface="Wingdings"/>
              </a:rPr>
              <a:t></a:t>
            </a:r>
            <a:r>
              <a:rPr sz="1500" spc="-15" dirty="0">
                <a:latin typeface="Calibri"/>
                <a:cs typeface="Calibri"/>
              </a:rPr>
              <a:t>Α</a:t>
            </a:r>
            <a:r>
              <a:rPr sz="1500" dirty="0">
                <a:latin typeface="Calibri"/>
                <a:cs typeface="Calibri"/>
              </a:rPr>
              <a:t>π</a:t>
            </a:r>
            <a:r>
              <a:rPr sz="1500" spc="5" dirty="0">
                <a:latin typeface="Calibri"/>
                <a:cs typeface="Calibri"/>
              </a:rPr>
              <a:t>α</a:t>
            </a:r>
            <a:r>
              <a:rPr sz="1500" dirty="0">
                <a:latin typeface="Calibri"/>
                <a:cs typeface="Calibri"/>
              </a:rPr>
              <a:t>γ</a:t>
            </a:r>
            <a:r>
              <a:rPr sz="1500" spc="-10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ρεύε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αι</a:t>
            </a:r>
            <a:r>
              <a:rPr sz="1500" spc="-10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η ε</a:t>
            </a:r>
            <a:r>
              <a:rPr sz="1500" spc="-10" dirty="0">
                <a:latin typeface="Calibri"/>
                <a:cs typeface="Calibri"/>
              </a:rPr>
              <a:t>ί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δος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dirty="0">
                <a:latin typeface="Calibri"/>
                <a:cs typeface="Calibri"/>
              </a:rPr>
              <a:t>λα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ών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ο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ά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10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α.</a:t>
            </a:r>
            <a:endParaRPr sz="1500">
              <a:latin typeface="Calibri"/>
              <a:cs typeface="Calibri"/>
            </a:endParaRPr>
          </a:p>
          <a:p>
            <a:pPr marL="398145" indent="-216535">
              <a:lnSpc>
                <a:spcPts val="1745"/>
              </a:lnSpc>
              <a:buFont typeface="Wingdings"/>
              <a:buChar char=""/>
              <a:tabLst>
                <a:tab pos="398780" algn="l"/>
              </a:tabLst>
            </a:pPr>
            <a:r>
              <a:rPr sz="1500" dirty="0">
                <a:latin typeface="Calibri"/>
                <a:cs typeface="Calibri"/>
              </a:rPr>
              <a:t>Η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επιχ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ί</a:t>
            </a:r>
            <a:r>
              <a:rPr sz="1500" dirty="0">
                <a:latin typeface="Calibri"/>
                <a:cs typeface="Calibri"/>
              </a:rPr>
              <a:t>ρη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αχ</a:t>
            </a:r>
            <a:r>
              <a:rPr sz="1500" spc="5" dirty="0">
                <a:latin typeface="Calibri"/>
                <a:cs typeface="Calibri"/>
              </a:rPr>
              <a:t>ω</a:t>
            </a:r>
            <a:r>
              <a:rPr sz="1500" dirty="0">
                <a:latin typeface="Calibri"/>
                <a:cs typeface="Calibri"/>
              </a:rPr>
              <a:t>ρεί</a:t>
            </a:r>
            <a:r>
              <a:rPr sz="1500" spc="-8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ην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</a:t>
            </a:r>
            <a:r>
              <a:rPr sz="1500" spc="5" dirty="0">
                <a:latin typeface="Calibri"/>
                <a:cs typeface="Calibri"/>
              </a:rPr>
              <a:t>α</a:t>
            </a:r>
            <a:r>
              <a:rPr sz="1500" dirty="0">
                <a:latin typeface="Calibri"/>
                <a:cs typeface="Calibri"/>
              </a:rPr>
              <a:t>ραγ</a:t>
            </a:r>
            <a:r>
              <a:rPr sz="1500" spc="-5" dirty="0">
                <a:latin typeface="Calibri"/>
                <a:cs typeface="Calibri"/>
              </a:rPr>
              <a:t>γ</a:t>
            </a:r>
            <a:r>
              <a:rPr sz="1500" dirty="0">
                <a:latin typeface="Calibri"/>
                <a:cs typeface="Calibri"/>
              </a:rPr>
              <a:t>ελ</a:t>
            </a:r>
            <a:r>
              <a:rPr sz="1500" spc="-15" dirty="0">
                <a:latin typeface="Calibri"/>
                <a:cs typeface="Calibri"/>
              </a:rPr>
              <a:t>ί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αι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απο</a:t>
            </a:r>
            <a:r>
              <a:rPr sz="1500" spc="5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έλ</a:t>
            </a:r>
            <a:r>
              <a:rPr sz="1500" spc="-10" dirty="0">
                <a:latin typeface="Calibri"/>
                <a:cs typeface="Calibri"/>
              </a:rPr>
              <a:t>λ</a:t>
            </a:r>
            <a:r>
              <a:rPr sz="1500" dirty="0">
                <a:latin typeface="Calibri"/>
                <a:cs typeface="Calibri"/>
              </a:rPr>
              <a:t>ει</a:t>
            </a:r>
            <a:r>
              <a:rPr sz="1500" spc="-85" dirty="0">
                <a:latin typeface="Calibri"/>
                <a:cs typeface="Calibri"/>
              </a:rPr>
              <a:t> 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ν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dirty="0">
                <a:latin typeface="Calibri"/>
                <a:cs typeface="Calibri"/>
              </a:rPr>
              <a:t>λά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η,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ίτ</a:t>
            </a:r>
            <a:r>
              <a:rPr sz="1500" dirty="0">
                <a:latin typeface="Calibri"/>
                <a:cs typeface="Calibri"/>
              </a:rPr>
              <a:t>ε </a:t>
            </a:r>
            <a:r>
              <a:rPr sz="1500" spc="-10" dirty="0">
                <a:latin typeface="Calibri"/>
                <a:cs typeface="Calibri"/>
              </a:rPr>
              <a:t>τι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λ</a:t>
            </a:r>
            <a:r>
              <a:rPr sz="1500" spc="-10" dirty="0">
                <a:latin typeface="Calibri"/>
                <a:cs typeface="Calibri"/>
              </a:rPr>
              <a:t>ό</a:t>
            </a:r>
            <a:r>
              <a:rPr sz="1500" dirty="0">
                <a:latin typeface="Calibri"/>
                <a:cs typeface="Calibri"/>
              </a:rPr>
              <a:t>γ</a:t>
            </a:r>
            <a:r>
              <a:rPr sz="1500" spc="-10" dirty="0">
                <a:latin typeface="Calibri"/>
                <a:cs typeface="Calibri"/>
              </a:rPr>
              <a:t>ι</a:t>
            </a:r>
            <a:r>
              <a:rPr sz="1500" dirty="0">
                <a:latin typeface="Calibri"/>
                <a:cs typeface="Calibri"/>
              </a:rPr>
              <a:t>ο</a:t>
            </a:r>
            <a:endParaRPr sz="1500">
              <a:latin typeface="Calibri"/>
              <a:cs typeface="Calibri"/>
            </a:endParaRPr>
          </a:p>
          <a:p>
            <a:pPr marL="358140" marR="1108710">
              <a:lnSpc>
                <a:spcPct val="100000"/>
              </a:lnSpc>
            </a:pPr>
            <a:r>
              <a:rPr sz="1500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ίτ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ήν</a:t>
            </a:r>
            <a:r>
              <a:rPr sz="1500" spc="-10" dirty="0">
                <a:latin typeface="Calibri"/>
                <a:cs typeface="Calibri"/>
              </a:rPr>
              <a:t>υ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α,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που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10" dirty="0">
                <a:latin typeface="Calibri"/>
                <a:cs typeface="Calibri"/>
              </a:rPr>
              <a:t>θ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φέρει 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5" dirty="0">
                <a:latin typeface="Calibri"/>
                <a:cs typeface="Calibri"/>
              </a:rPr>
              <a:t>ξ</a:t>
            </a:r>
            <a:r>
              <a:rPr sz="1500" dirty="0">
                <a:latin typeface="Calibri"/>
                <a:cs typeface="Calibri"/>
              </a:rPr>
              <a:t>ής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spc="-10" dirty="0">
                <a:latin typeface="Calibri"/>
                <a:cs typeface="Calibri"/>
              </a:rPr>
              <a:t>ι</a:t>
            </a:r>
            <a:r>
              <a:rPr sz="1500" dirty="0">
                <a:latin typeface="Calibri"/>
                <a:cs typeface="Calibri"/>
              </a:rPr>
              <a:t>χ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ί</a:t>
            </a:r>
            <a:r>
              <a:rPr sz="1500" dirty="0">
                <a:latin typeface="Calibri"/>
                <a:cs typeface="Calibri"/>
              </a:rPr>
              <a:t>α: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α)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Επ</a:t>
            </a:r>
            <a:r>
              <a:rPr sz="1500" spc="5" dirty="0">
                <a:latin typeface="Calibri"/>
                <a:cs typeface="Calibri"/>
              </a:rPr>
              <a:t>ω</a:t>
            </a:r>
            <a:r>
              <a:rPr sz="1500" spc="-10" dirty="0">
                <a:latin typeface="Calibri"/>
                <a:cs typeface="Calibri"/>
              </a:rPr>
              <a:t>ν</a:t>
            </a:r>
            <a:r>
              <a:rPr sz="1500" dirty="0">
                <a:latin typeface="Calibri"/>
                <a:cs typeface="Calibri"/>
              </a:rPr>
              <a:t>υμ</a:t>
            </a:r>
            <a:r>
              <a:rPr sz="1500" spc="-10" dirty="0">
                <a:latin typeface="Calibri"/>
                <a:cs typeface="Calibri"/>
              </a:rPr>
              <a:t>ί</a:t>
            </a:r>
            <a:r>
              <a:rPr sz="1500" dirty="0">
                <a:latin typeface="Calibri"/>
                <a:cs typeface="Calibri"/>
              </a:rPr>
              <a:t>α </a:t>
            </a:r>
            <a:r>
              <a:rPr sz="1500" spc="-10" dirty="0">
                <a:latin typeface="Calibri"/>
                <a:cs typeface="Calibri"/>
              </a:rPr>
              <a:t>–</a:t>
            </a:r>
            <a:r>
              <a:rPr sz="1500" spc="5" dirty="0">
                <a:latin typeface="Calibri"/>
                <a:cs typeface="Calibri"/>
              </a:rPr>
              <a:t>Δ</a:t>
            </a:r>
            <a:r>
              <a:rPr sz="1500" spc="-10" dirty="0">
                <a:latin typeface="Calibri"/>
                <a:cs typeface="Calibri"/>
              </a:rPr>
              <a:t>ι</a:t>
            </a:r>
            <a:r>
              <a:rPr sz="1500" dirty="0">
                <a:latin typeface="Calibri"/>
                <a:cs typeface="Calibri"/>
              </a:rPr>
              <a:t>εύ</a:t>
            </a:r>
            <a:r>
              <a:rPr sz="1500" spc="5" dirty="0">
                <a:latin typeface="Calibri"/>
                <a:cs typeface="Calibri"/>
              </a:rPr>
              <a:t>θ</a:t>
            </a:r>
            <a:r>
              <a:rPr sz="1500" dirty="0">
                <a:latin typeface="Calibri"/>
                <a:cs typeface="Calibri"/>
              </a:rPr>
              <a:t>υ</a:t>
            </a:r>
            <a:r>
              <a:rPr sz="1500" spc="-15" dirty="0">
                <a:latin typeface="Calibri"/>
                <a:cs typeface="Calibri"/>
              </a:rPr>
              <a:t>ν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–</a:t>
            </a:r>
            <a:r>
              <a:rPr sz="1500" spc="-15" dirty="0">
                <a:latin typeface="Calibri"/>
                <a:cs typeface="Calibri"/>
              </a:rPr>
              <a:t>Α</a:t>
            </a:r>
            <a:r>
              <a:rPr sz="1500" dirty="0">
                <a:latin typeface="Calibri"/>
                <a:cs typeface="Calibri"/>
              </a:rPr>
              <a:t>Φ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-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Χ</a:t>
            </a:r>
            <a:r>
              <a:rPr sz="1500" dirty="0">
                <a:latin typeface="Calibri"/>
                <a:cs typeface="Calibri"/>
              </a:rPr>
              <a:t>ρ</a:t>
            </a:r>
            <a:r>
              <a:rPr sz="1500" spc="-10" dirty="0">
                <a:latin typeface="Calibri"/>
                <a:cs typeface="Calibri"/>
              </a:rPr>
              <a:t>ονι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ό δ</a:t>
            </a:r>
            <a:r>
              <a:rPr sz="1500" spc="-5" dirty="0">
                <a:latin typeface="Calibri"/>
                <a:cs typeface="Calibri"/>
              </a:rPr>
              <a:t>ι</a:t>
            </a:r>
            <a:r>
              <a:rPr sz="1500" dirty="0">
                <a:latin typeface="Calibri"/>
                <a:cs typeface="Calibri"/>
              </a:rPr>
              <a:t>ά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10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9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</a:t>
            </a:r>
            <a:r>
              <a:rPr sz="1500" spc="5" dirty="0">
                <a:latin typeface="Calibri"/>
                <a:cs typeface="Calibri"/>
              </a:rPr>
              <a:t>α</a:t>
            </a:r>
            <a:r>
              <a:rPr sz="1500" dirty="0">
                <a:latin typeface="Calibri"/>
                <a:cs typeface="Calibri"/>
              </a:rPr>
              <a:t>ραλα</a:t>
            </a:r>
            <a:r>
              <a:rPr sz="1500" spc="-10" dirty="0">
                <a:latin typeface="Calibri"/>
                <a:cs typeface="Calibri"/>
              </a:rPr>
              <a:t>β</a:t>
            </a:r>
            <a:r>
              <a:rPr sz="1500" dirty="0">
                <a:latin typeface="Calibri"/>
                <a:cs typeface="Calibri"/>
              </a:rPr>
              <a:t>ής.</a:t>
            </a:r>
            <a:endParaRPr sz="1500">
              <a:latin typeface="Calibri"/>
              <a:cs typeface="Calibri"/>
            </a:endParaRPr>
          </a:p>
          <a:p>
            <a:pPr marL="398145" indent="-216535">
              <a:lnSpc>
                <a:spcPct val="100000"/>
              </a:lnSpc>
              <a:buFont typeface="Wingdings"/>
              <a:buChar char=""/>
              <a:tabLst>
                <a:tab pos="398780" algn="l"/>
              </a:tabLst>
            </a:pPr>
            <a:r>
              <a:rPr sz="1500" spc="-10" dirty="0">
                <a:latin typeface="Calibri"/>
                <a:cs typeface="Calibri"/>
              </a:rPr>
              <a:t>Π</a:t>
            </a:r>
            <a:r>
              <a:rPr sz="1500" dirty="0">
                <a:latin typeface="Calibri"/>
                <a:cs typeface="Calibri"/>
              </a:rPr>
              <a:t>ληρω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ή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spc="-5" dirty="0">
                <a:latin typeface="Calibri"/>
                <a:cs typeface="Calibri"/>
              </a:rPr>
              <a:t>ό</a:t>
            </a:r>
            <a:r>
              <a:rPr sz="1500" spc="-10" dirty="0">
                <a:latin typeface="Calibri"/>
                <a:cs typeface="Calibri"/>
              </a:rPr>
              <a:t>ν</a:t>
            </a:r>
            <a:r>
              <a:rPr sz="1500" dirty="0">
                <a:latin typeface="Calibri"/>
                <a:cs typeface="Calibri"/>
              </a:rPr>
              <a:t>ο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ηλε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ρ</a:t>
            </a:r>
            <a:r>
              <a:rPr sz="1500" spc="-10" dirty="0">
                <a:latin typeface="Calibri"/>
                <a:cs typeface="Calibri"/>
              </a:rPr>
              <a:t>ονι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ά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αι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ε </a:t>
            </a:r>
            <a:r>
              <a:rPr sz="1500" spc="5" dirty="0">
                <a:latin typeface="Calibri"/>
                <a:cs typeface="Calibri"/>
              </a:rPr>
              <a:t>PO</a:t>
            </a:r>
            <a:r>
              <a:rPr sz="1500" dirty="0">
                <a:latin typeface="Calibri"/>
                <a:cs typeface="Calibri"/>
              </a:rPr>
              <a:t>S.</a:t>
            </a:r>
            <a:endParaRPr sz="1500">
              <a:latin typeface="Calibri"/>
              <a:cs typeface="Calibri"/>
            </a:endParaRPr>
          </a:p>
          <a:p>
            <a:pPr marL="401320" indent="-216535">
              <a:lnSpc>
                <a:spcPct val="100000"/>
              </a:lnSpc>
              <a:spcBef>
                <a:spcPts val="180"/>
              </a:spcBef>
              <a:buFont typeface="Wingdings"/>
              <a:buChar char=""/>
              <a:tabLst>
                <a:tab pos="401320" algn="l"/>
              </a:tabLst>
            </a:pPr>
            <a:r>
              <a:rPr sz="1500" spc="-15" dirty="0">
                <a:latin typeface="Calibri"/>
                <a:cs typeface="Calibri"/>
              </a:rPr>
              <a:t>Α</a:t>
            </a:r>
            <a:r>
              <a:rPr sz="1500" dirty="0">
                <a:latin typeface="Calibri"/>
                <a:cs typeface="Calibri"/>
              </a:rPr>
              <a:t>πό</a:t>
            </a:r>
            <a:r>
              <a:rPr sz="1500" spc="5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b="1" spc="5" dirty="0">
                <a:latin typeface="Calibri"/>
                <a:cs typeface="Calibri"/>
              </a:rPr>
              <a:t>δ</a:t>
            </a:r>
            <a:r>
              <a:rPr sz="1500" b="1" spc="10" dirty="0">
                <a:latin typeface="Calibri"/>
                <a:cs typeface="Calibri"/>
              </a:rPr>
              <a:t>ύ</a:t>
            </a:r>
            <a:r>
              <a:rPr sz="1500" b="1" dirty="0">
                <a:latin typeface="Calibri"/>
                <a:cs typeface="Calibri"/>
              </a:rPr>
              <a:t>ο</a:t>
            </a:r>
            <a:r>
              <a:rPr sz="1500" b="1" spc="-50" dirty="0">
                <a:latin typeface="Calibri"/>
                <a:cs typeface="Calibri"/>
              </a:rPr>
              <a:t> </a:t>
            </a:r>
            <a:r>
              <a:rPr sz="1500" b="1" spc="5" dirty="0">
                <a:latin typeface="Calibri"/>
                <a:cs typeface="Calibri"/>
              </a:rPr>
              <a:t>(</a:t>
            </a:r>
            <a:r>
              <a:rPr sz="1500" b="1" dirty="0">
                <a:latin typeface="Calibri"/>
                <a:cs typeface="Calibri"/>
              </a:rPr>
              <a:t>2)</a:t>
            </a:r>
            <a:r>
              <a:rPr sz="1500" b="1" spc="-1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έ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ρων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5" dirty="0">
                <a:latin typeface="Calibri"/>
                <a:cs typeface="Calibri"/>
              </a:rPr>
              <a:t>ξ</a:t>
            </a:r>
            <a:r>
              <a:rPr sz="1500" dirty="0">
                <a:latin typeface="Calibri"/>
                <a:cs typeface="Calibri"/>
              </a:rPr>
              <a:t>ύ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dirty="0">
                <a:latin typeface="Calibri"/>
                <a:cs typeface="Calibri"/>
              </a:rPr>
              <a:t>λα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ών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αι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έως </a:t>
            </a:r>
            <a:r>
              <a:rPr sz="1500" b="1" dirty="0">
                <a:latin typeface="Calibri"/>
                <a:cs typeface="Calibri"/>
              </a:rPr>
              <a:t>9 </a:t>
            </a:r>
            <a:r>
              <a:rPr sz="1500" b="1" spc="-15" dirty="0">
                <a:latin typeface="Calibri"/>
                <a:cs typeface="Calibri"/>
              </a:rPr>
              <a:t>ά</a:t>
            </a:r>
            <a:r>
              <a:rPr sz="1500" b="1" dirty="0">
                <a:latin typeface="Calibri"/>
                <a:cs typeface="Calibri"/>
              </a:rPr>
              <a:t>το</a:t>
            </a:r>
            <a:r>
              <a:rPr sz="1500" b="1" spc="10" dirty="0">
                <a:latin typeface="Calibri"/>
                <a:cs typeface="Calibri"/>
              </a:rPr>
              <a:t>μ</a:t>
            </a:r>
            <a:r>
              <a:rPr sz="1500" b="1" dirty="0">
                <a:latin typeface="Calibri"/>
                <a:cs typeface="Calibri"/>
              </a:rPr>
              <a:t>α</a:t>
            </a:r>
            <a:r>
              <a:rPr sz="1500" b="1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</a:t>
            </a:r>
            <a:r>
              <a:rPr sz="1500" spc="5" dirty="0">
                <a:latin typeface="Calibri"/>
                <a:cs typeface="Calibri"/>
              </a:rPr>
              <a:t>α</a:t>
            </a:r>
            <a:r>
              <a:rPr sz="1500" dirty="0">
                <a:latin typeface="Calibri"/>
                <a:cs typeface="Calibri"/>
              </a:rPr>
              <a:t>ρ</a:t>
            </a:r>
            <a:r>
              <a:rPr sz="1500" spc="-10" dirty="0">
                <a:latin typeface="Calibri"/>
                <a:cs typeface="Calibri"/>
              </a:rPr>
              <a:t>όντ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(</a:t>
            </a:r>
            <a:r>
              <a:rPr sz="1500" spc="-10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υ</a:t>
            </a:r>
            <a:r>
              <a:rPr sz="1500" spc="-5" dirty="0">
                <a:latin typeface="Calibri"/>
                <a:cs typeface="Calibri"/>
              </a:rPr>
              <a:t>ρ</a:t>
            </a:r>
            <a:r>
              <a:rPr sz="1500" dirty="0">
                <a:latin typeface="Calibri"/>
                <a:cs typeface="Calibri"/>
              </a:rPr>
              <a:t>ά).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1250">
              <a:latin typeface="Times New Roman"/>
              <a:cs typeface="Times New Roman"/>
            </a:endParaRPr>
          </a:p>
          <a:p>
            <a:pPr marL="366395" marR="1151890" indent="-177165">
              <a:lnSpc>
                <a:spcPct val="100000"/>
              </a:lnSpc>
            </a:pPr>
            <a:r>
              <a:rPr sz="1500" spc="45" dirty="0">
                <a:latin typeface="Wingdings"/>
                <a:cs typeface="Wingdings"/>
              </a:rPr>
              <a:t></a:t>
            </a:r>
            <a:r>
              <a:rPr sz="1500" spc="-15" dirty="0">
                <a:latin typeface="Calibri"/>
                <a:cs typeface="Calibri"/>
              </a:rPr>
              <a:t>Α</a:t>
            </a:r>
            <a:r>
              <a:rPr sz="1500" dirty="0">
                <a:latin typeface="Calibri"/>
                <a:cs typeface="Calibri"/>
              </a:rPr>
              <a:t>πο</a:t>
            </a:r>
            <a:r>
              <a:rPr sz="1500" spc="5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λή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S</a:t>
            </a:r>
            <a:r>
              <a:rPr sz="1500" spc="5" dirty="0">
                <a:latin typeface="Calibri"/>
                <a:cs typeface="Calibri"/>
              </a:rPr>
              <a:t>M</a:t>
            </a:r>
            <a:r>
              <a:rPr sz="1500" dirty="0">
                <a:latin typeface="Calibri"/>
                <a:cs typeface="Calibri"/>
              </a:rPr>
              <a:t>S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ο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13033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ην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επι</a:t>
            </a:r>
            <a:r>
              <a:rPr sz="1500" spc="-10" dirty="0">
                <a:latin typeface="Calibri"/>
                <a:cs typeface="Calibri"/>
              </a:rPr>
              <a:t>λ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γή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2 </a:t>
            </a:r>
            <a:r>
              <a:rPr sz="1500" spc="-15" dirty="0">
                <a:latin typeface="Calibri"/>
                <a:cs typeface="Calibri"/>
              </a:rPr>
              <a:t>«</a:t>
            </a:r>
            <a:r>
              <a:rPr sz="1500" dirty="0">
                <a:latin typeface="Calibri"/>
                <a:cs typeface="Calibri"/>
              </a:rPr>
              <a:t>Με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ά</a:t>
            </a:r>
            <a:r>
              <a:rPr sz="1500" spc="-15" dirty="0">
                <a:latin typeface="Calibri"/>
                <a:cs typeface="Calibri"/>
              </a:rPr>
              <a:t>β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εν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λει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υ</a:t>
            </a:r>
            <a:r>
              <a:rPr sz="1500" spc="-5" dirty="0">
                <a:latin typeface="Calibri"/>
                <a:cs typeface="Calibri"/>
              </a:rPr>
              <a:t>ρ</a:t>
            </a:r>
            <a:r>
              <a:rPr sz="1500" dirty="0">
                <a:latin typeface="Calibri"/>
                <a:cs typeface="Calibri"/>
              </a:rPr>
              <a:t>γ</a:t>
            </a:r>
            <a:r>
              <a:rPr sz="1500" spc="-10" dirty="0">
                <a:latin typeface="Calibri"/>
                <a:cs typeface="Calibri"/>
              </a:rPr>
              <a:t>ί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ά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10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α προμη</a:t>
            </a:r>
            <a:r>
              <a:rPr sz="1500" spc="10" dirty="0">
                <a:latin typeface="Calibri"/>
                <a:cs typeface="Calibri"/>
              </a:rPr>
              <a:t>θ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ι</a:t>
            </a:r>
            <a:r>
              <a:rPr sz="1500" dirty="0">
                <a:latin typeface="Calibri"/>
                <a:cs typeface="Calibri"/>
              </a:rPr>
              <a:t>ών</a:t>
            </a:r>
            <a:r>
              <a:rPr sz="1500" spc="-10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αγα</a:t>
            </a:r>
            <a:r>
              <a:rPr sz="1500" spc="15" dirty="0">
                <a:latin typeface="Calibri"/>
                <a:cs typeface="Calibri"/>
              </a:rPr>
              <a:t>θ</a:t>
            </a:r>
            <a:r>
              <a:rPr sz="1500" dirty="0">
                <a:latin typeface="Calibri"/>
                <a:cs typeface="Calibri"/>
              </a:rPr>
              <a:t>ών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πρώ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ης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10" dirty="0">
                <a:latin typeface="Calibri"/>
                <a:cs typeface="Calibri"/>
              </a:rPr>
              <a:t>ν</a:t>
            </a:r>
            <a:r>
              <a:rPr sz="1500" dirty="0">
                <a:latin typeface="Calibri"/>
                <a:cs typeface="Calibri"/>
              </a:rPr>
              <a:t>άγκης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(</a:t>
            </a:r>
            <a:r>
              <a:rPr sz="1500" spc="5" dirty="0">
                <a:latin typeface="Calibri"/>
                <a:cs typeface="Calibri"/>
              </a:rPr>
              <a:t>σ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ύπ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dirty="0">
                <a:latin typeface="Calibri"/>
                <a:cs typeface="Calibri"/>
              </a:rPr>
              <a:t>ρ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άρκε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,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spc="-10" dirty="0">
                <a:latin typeface="Calibri"/>
                <a:cs typeface="Calibri"/>
              </a:rPr>
              <a:t>ίν</a:t>
            </a:r>
            <a:r>
              <a:rPr sz="1500" dirty="0">
                <a:latin typeface="Calibri"/>
                <a:cs typeface="Calibri"/>
              </a:rPr>
              <a:t>ι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άρκε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)</a:t>
            </a:r>
            <a:r>
              <a:rPr sz="1500" spc="-10" dirty="0">
                <a:latin typeface="Calibri"/>
                <a:cs typeface="Calibri"/>
              </a:rPr>
              <a:t>»</a:t>
            </a:r>
            <a:r>
              <a:rPr sz="1500" dirty="0">
                <a:latin typeface="Calibri"/>
                <a:cs typeface="Calibri"/>
              </a:rPr>
              <a:t>,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ή 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ο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έ</a:t>
            </a:r>
            <a:r>
              <a:rPr sz="1500" spc="-10" dirty="0">
                <a:latin typeface="Calibri"/>
                <a:cs typeface="Calibri"/>
              </a:rPr>
              <a:t>ντ</a:t>
            </a:r>
            <a:r>
              <a:rPr sz="1500" dirty="0">
                <a:latin typeface="Calibri"/>
                <a:cs typeface="Calibri"/>
              </a:rPr>
              <a:t>υπ</a:t>
            </a:r>
            <a:r>
              <a:rPr sz="1500" spc="50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- </a:t>
            </a:r>
            <a:r>
              <a:rPr sz="1500" spc="-15" dirty="0">
                <a:latin typeface="Calibri"/>
                <a:cs typeface="Calibri"/>
              </a:rPr>
              <a:t>β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5" dirty="0">
                <a:latin typeface="Calibri"/>
                <a:cs typeface="Calibri"/>
              </a:rPr>
              <a:t>β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10" dirty="0">
                <a:latin typeface="Calibri"/>
                <a:cs typeface="Calibri"/>
              </a:rPr>
              <a:t>ί</a:t>
            </a:r>
            <a:r>
              <a:rPr sz="1500" dirty="0">
                <a:latin typeface="Calibri"/>
                <a:cs typeface="Calibri"/>
              </a:rPr>
              <a:t>ω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spc="-10" dirty="0">
                <a:latin typeface="Calibri"/>
                <a:cs typeface="Calibri"/>
              </a:rPr>
              <a:t>ίν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ης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ή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χ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ι</a:t>
            </a:r>
            <a:r>
              <a:rPr sz="1500" dirty="0">
                <a:latin typeface="Calibri"/>
                <a:cs typeface="Calibri"/>
              </a:rPr>
              <a:t>ρ</a:t>
            </a:r>
            <a:r>
              <a:rPr sz="1500" spc="-10" dirty="0">
                <a:latin typeface="Calibri"/>
                <a:cs typeface="Calibri"/>
              </a:rPr>
              <a:t>ό</a:t>
            </a:r>
            <a:r>
              <a:rPr sz="1500" dirty="0">
                <a:latin typeface="Calibri"/>
                <a:cs typeface="Calibri"/>
              </a:rPr>
              <a:t>γραφη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-15" dirty="0">
                <a:latin typeface="Calibri"/>
                <a:cs typeface="Calibri"/>
              </a:rPr>
              <a:t>β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5" dirty="0">
                <a:latin typeface="Calibri"/>
                <a:cs typeface="Calibri"/>
              </a:rPr>
              <a:t>β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10" dirty="0">
                <a:latin typeface="Calibri"/>
                <a:cs typeface="Calibri"/>
              </a:rPr>
              <a:t>ί</a:t>
            </a:r>
            <a:r>
              <a:rPr sz="1500" dirty="0">
                <a:latin typeface="Calibri"/>
                <a:cs typeface="Calibri"/>
              </a:rPr>
              <a:t>ω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spc="-10" dirty="0">
                <a:latin typeface="Calibri"/>
                <a:cs typeface="Calibri"/>
              </a:rPr>
              <a:t>ίν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ης,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πλέ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ν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δε 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ης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απόδε</a:t>
            </a:r>
            <a:r>
              <a:rPr sz="1500" spc="-10" dirty="0">
                <a:latin typeface="Calibri"/>
                <a:cs typeface="Calibri"/>
              </a:rPr>
              <a:t>ι</a:t>
            </a:r>
            <a:r>
              <a:rPr sz="1500" spc="5" dirty="0">
                <a:latin typeface="Calibri"/>
                <a:cs typeface="Calibri"/>
              </a:rPr>
              <a:t>ξ</a:t>
            </a:r>
            <a:r>
              <a:rPr sz="1500" dirty="0">
                <a:latin typeface="Calibri"/>
                <a:cs typeface="Calibri"/>
              </a:rPr>
              <a:t>ης προαγο</a:t>
            </a:r>
            <a:r>
              <a:rPr sz="1500" spc="-5" dirty="0">
                <a:latin typeface="Calibri"/>
                <a:cs typeface="Calibri"/>
              </a:rPr>
              <a:t>ρ</a:t>
            </a:r>
            <a:r>
              <a:rPr sz="1500" dirty="0">
                <a:latin typeface="Calibri"/>
                <a:cs typeface="Calibri"/>
              </a:rPr>
              <a:t>άς</a:t>
            </a:r>
            <a:r>
              <a:rPr sz="1500" spc="-10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υ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προμη</a:t>
            </a:r>
            <a:r>
              <a:rPr sz="1500" spc="10" dirty="0">
                <a:latin typeface="Calibri"/>
                <a:cs typeface="Calibri"/>
              </a:rPr>
              <a:t>θ</a:t>
            </a:r>
            <a:r>
              <a:rPr sz="1500" dirty="0">
                <a:latin typeface="Calibri"/>
                <a:cs typeface="Calibri"/>
              </a:rPr>
              <a:t>ευ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ή.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19187" y="1377950"/>
            <a:ext cx="1398905" cy="4600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4790" algn="ctr">
              <a:lnSpc>
                <a:spcPct val="100000"/>
              </a:lnSpc>
            </a:pPr>
            <a:r>
              <a:rPr sz="1500" b="1" dirty="0">
                <a:solidFill>
                  <a:srgbClr val="FFFFFF"/>
                </a:solidFill>
                <a:latin typeface="Calibri"/>
                <a:cs typeface="Calibri"/>
              </a:rPr>
              <a:t>Εί</a:t>
            </a:r>
            <a:r>
              <a:rPr sz="1500" b="1" spc="5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1500" b="1" dirty="0">
                <a:solidFill>
                  <a:srgbClr val="FFFFFF"/>
                </a:solidFill>
                <a:latin typeface="Calibri"/>
                <a:cs typeface="Calibri"/>
              </a:rPr>
              <a:t>ος</a:t>
            </a:r>
            <a:endParaRPr sz="1500">
              <a:latin typeface="Calibri"/>
              <a:cs typeface="Calibri"/>
            </a:endParaRPr>
          </a:p>
          <a:p>
            <a:pPr marL="225425" algn="ctr">
              <a:lnSpc>
                <a:spcPct val="100000"/>
              </a:lnSpc>
            </a:pPr>
            <a:r>
              <a:rPr sz="1500" b="1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500" b="1" spc="-15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500" b="1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500" b="1" spc="-15" dirty="0">
                <a:solidFill>
                  <a:srgbClr val="FFFFFF"/>
                </a:solidFill>
                <a:latin typeface="Calibri"/>
                <a:cs typeface="Calibri"/>
              </a:rPr>
              <a:t>χ</a:t>
            </a:r>
            <a:r>
              <a:rPr sz="1500" b="1" dirty="0">
                <a:solidFill>
                  <a:srgbClr val="FFFFFF"/>
                </a:solidFill>
                <a:latin typeface="Calibri"/>
                <a:cs typeface="Calibri"/>
              </a:rPr>
              <a:t>εί</a:t>
            </a:r>
            <a:r>
              <a:rPr sz="1500" b="1" spc="-10" dirty="0">
                <a:solidFill>
                  <a:srgbClr val="FFFFFF"/>
                </a:solidFill>
                <a:latin typeface="Calibri"/>
                <a:cs typeface="Calibri"/>
              </a:rPr>
              <a:t>ρηση</a:t>
            </a:r>
            <a:r>
              <a:rPr sz="1500" b="1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653266" y="6325872"/>
            <a:ext cx="110489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19187" y="1377950"/>
            <a:ext cx="1398905" cy="4600575"/>
          </a:xfrm>
          <a:custGeom>
            <a:avLst/>
            <a:gdLst/>
            <a:ahLst/>
            <a:cxnLst/>
            <a:rect l="l" t="t" r="r" b="b"/>
            <a:pathLst>
              <a:path w="1398905" h="4600575">
                <a:moveTo>
                  <a:pt x="0" y="4600575"/>
                </a:moveTo>
                <a:lnTo>
                  <a:pt x="1398524" y="4600575"/>
                </a:lnTo>
                <a:lnTo>
                  <a:pt x="1398524" y="0"/>
                </a:lnTo>
                <a:lnTo>
                  <a:pt x="0" y="0"/>
                </a:lnTo>
                <a:lnTo>
                  <a:pt x="0" y="4600575"/>
                </a:lnTo>
                <a:close/>
              </a:path>
            </a:pathLst>
          </a:custGeom>
          <a:solidFill>
            <a:srgbClr val="417A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364741" y="3459098"/>
            <a:ext cx="1111250" cy="718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πι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χ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ήσ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ις και</a:t>
            </a:r>
            <a:r>
              <a:rPr sz="16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φ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ά π</a:t>
            </a:r>
            <a:r>
              <a:rPr sz="1600" b="1" spc="1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ό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ωπα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540000" y="1392237"/>
            <a:ext cx="8264525" cy="4584700"/>
          </a:xfrm>
          <a:custGeom>
            <a:avLst/>
            <a:gdLst/>
            <a:ahLst/>
            <a:cxnLst/>
            <a:rect l="l" t="t" r="r" b="b"/>
            <a:pathLst>
              <a:path w="8264525" h="4584700">
                <a:moveTo>
                  <a:pt x="0" y="4584700"/>
                </a:moveTo>
                <a:lnTo>
                  <a:pt x="8264525" y="4584700"/>
                </a:lnTo>
                <a:lnTo>
                  <a:pt x="8264525" y="0"/>
                </a:lnTo>
                <a:lnTo>
                  <a:pt x="0" y="0"/>
                </a:lnTo>
                <a:lnTo>
                  <a:pt x="0" y="4584700"/>
                </a:lnTo>
                <a:close/>
              </a:path>
            </a:pathLst>
          </a:custGeom>
          <a:solidFill>
            <a:srgbClr val="DEEB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636011" y="1679018"/>
            <a:ext cx="8080375" cy="3841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6060" indent="-213360">
              <a:lnSpc>
                <a:spcPct val="100000"/>
              </a:lnSpc>
              <a:buFont typeface="Wingdings"/>
              <a:buChar char=""/>
              <a:tabLst>
                <a:tab pos="226060" algn="l"/>
              </a:tabLst>
            </a:pPr>
            <a:r>
              <a:rPr sz="1400" spc="-10" dirty="0">
                <a:latin typeface="Calibri"/>
                <a:cs typeface="Calibri"/>
              </a:rPr>
              <a:t>Δια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15" dirty="0">
                <a:latin typeface="Calibri"/>
                <a:cs typeface="Calibri"/>
              </a:rPr>
              <a:t>η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ί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η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απαγ</a:t>
            </a:r>
            <a:r>
              <a:rPr sz="1400" spc="-5" dirty="0">
                <a:latin typeface="Calibri"/>
                <a:cs typeface="Calibri"/>
              </a:rPr>
              <a:t>όρ</a:t>
            </a:r>
            <a:r>
              <a:rPr sz="1400" spc="-25" dirty="0">
                <a:latin typeface="Calibri"/>
                <a:cs typeface="Calibri"/>
              </a:rPr>
              <a:t>ευ</a:t>
            </a:r>
            <a:r>
              <a:rPr sz="1400" spc="-10" dirty="0">
                <a:latin typeface="Calibri"/>
                <a:cs typeface="Calibri"/>
              </a:rPr>
              <a:t>ση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spc="-25" dirty="0">
                <a:latin typeface="Calibri"/>
                <a:cs typeface="Calibri"/>
              </a:rPr>
              <a:t>ετ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5" dirty="0">
                <a:latin typeface="Calibri"/>
                <a:cs typeface="Calibri"/>
              </a:rPr>
              <a:t>ιν</a:t>
            </a:r>
            <a:r>
              <a:rPr sz="1400" spc="-20" dirty="0">
                <a:latin typeface="Calibri"/>
                <a:cs typeface="Calibri"/>
              </a:rPr>
              <a:t>ή</a:t>
            </a:r>
            <a:r>
              <a:rPr sz="1400" spc="-10" dirty="0">
                <a:latin typeface="Calibri"/>
                <a:cs typeface="Calibri"/>
              </a:rPr>
              <a:t>σ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25" dirty="0">
                <a:latin typeface="Calibri"/>
                <a:cs typeface="Calibri"/>
              </a:rPr>
              <a:t>ω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spc="20" dirty="0">
                <a:latin typeface="Calibri"/>
                <a:cs typeface="Calibri"/>
              </a:rPr>
              <a:t>(</a:t>
            </a:r>
            <a:r>
              <a:rPr sz="1400" spc="-5" dirty="0">
                <a:latin typeface="Calibri"/>
                <a:cs typeface="Calibri"/>
              </a:rPr>
              <a:t>c</a:t>
            </a:r>
            <a:r>
              <a:rPr sz="1400" spc="-25" dirty="0">
                <a:latin typeface="Calibri"/>
                <a:cs typeface="Calibri"/>
              </a:rPr>
              <a:t>u</a:t>
            </a:r>
            <a:r>
              <a:rPr sz="1400" spc="-15" dirty="0">
                <a:latin typeface="Calibri"/>
                <a:cs typeface="Calibri"/>
              </a:rPr>
              <a:t>r</a:t>
            </a:r>
            <a:r>
              <a:rPr sz="1400" dirty="0">
                <a:latin typeface="Calibri"/>
                <a:cs typeface="Calibri"/>
              </a:rPr>
              <a:t>f</a:t>
            </a:r>
            <a:r>
              <a:rPr sz="1400" spc="-10" dirty="0">
                <a:latin typeface="Calibri"/>
                <a:cs typeface="Calibri"/>
              </a:rPr>
              <a:t>e</a:t>
            </a:r>
            <a:r>
              <a:rPr sz="1400" spc="-20" dirty="0">
                <a:latin typeface="Calibri"/>
                <a:cs typeface="Calibri"/>
              </a:rPr>
              <a:t>w</a:t>
            </a:r>
            <a:r>
              <a:rPr sz="1400" spc="-5" dirty="0">
                <a:latin typeface="Calibri"/>
                <a:cs typeface="Calibri"/>
              </a:rPr>
              <a:t>)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από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ις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9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5" dirty="0">
                <a:latin typeface="Calibri"/>
                <a:cs typeface="Calibri"/>
              </a:rPr>
              <a:t>0</a:t>
            </a:r>
            <a:r>
              <a:rPr sz="1400" spc="-10" dirty="0">
                <a:latin typeface="Calibri"/>
                <a:cs typeface="Calibri"/>
              </a:rPr>
              <a:t>0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μ.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spc="-5" dirty="0">
                <a:latin typeface="Calibri"/>
                <a:cs typeface="Calibri"/>
              </a:rPr>
              <a:t>.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έω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5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5" dirty="0">
                <a:latin typeface="Calibri"/>
                <a:cs typeface="Calibri"/>
              </a:rPr>
              <a:t>0</a:t>
            </a:r>
            <a:r>
              <a:rPr sz="1400" spc="-20" dirty="0">
                <a:latin typeface="Calibri"/>
                <a:cs typeface="Calibri"/>
              </a:rPr>
              <a:t>0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-10" dirty="0">
                <a:latin typeface="Calibri"/>
                <a:cs typeface="Calibri"/>
              </a:rPr>
              <a:t>π.μ</a:t>
            </a:r>
            <a:r>
              <a:rPr sz="1400" spc="-5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226060" indent="-213360">
              <a:lnSpc>
                <a:spcPct val="100000"/>
              </a:lnSpc>
              <a:buFont typeface="Wingdings"/>
              <a:buChar char=""/>
              <a:tabLst>
                <a:tab pos="226060" algn="l"/>
              </a:tabLst>
            </a:pPr>
            <a:r>
              <a:rPr sz="1400" spc="-5" dirty="0">
                <a:latin typeface="Calibri"/>
                <a:cs typeface="Calibri"/>
              </a:rPr>
              <a:t>Δ</a:t>
            </a:r>
            <a:r>
              <a:rPr sz="1400" spc="-10" dirty="0">
                <a:latin typeface="Calibri"/>
                <a:cs typeface="Calibri"/>
              </a:rPr>
              <a:t>ια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η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ί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η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απα</a:t>
            </a:r>
            <a:r>
              <a:rPr sz="1400" spc="-5" dirty="0">
                <a:latin typeface="Calibri"/>
                <a:cs typeface="Calibri"/>
              </a:rPr>
              <a:t>γόρ</a:t>
            </a:r>
            <a:r>
              <a:rPr sz="1400" spc="-25" dirty="0">
                <a:latin typeface="Calibri"/>
                <a:cs typeface="Calibri"/>
              </a:rPr>
              <a:t>ευ</a:t>
            </a:r>
            <a:r>
              <a:rPr sz="1400" spc="-10" dirty="0">
                <a:latin typeface="Calibri"/>
                <a:cs typeface="Calibri"/>
              </a:rPr>
              <a:t>ση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υ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πι</a:t>
            </a:r>
            <a:r>
              <a:rPr sz="1400" spc="-20" dirty="0">
                <a:latin typeface="Calibri"/>
                <a:cs typeface="Calibri"/>
              </a:rPr>
              <a:t>κώ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ινήσ</a:t>
            </a:r>
            <a:r>
              <a:rPr sz="1400" spc="-20" dirty="0">
                <a:latin typeface="Calibri"/>
                <a:cs typeface="Calibri"/>
              </a:rPr>
              <a:t>εω</a:t>
            </a:r>
            <a:r>
              <a:rPr sz="1400" spc="-5" dirty="0">
                <a:latin typeface="Calibri"/>
                <a:cs typeface="Calibri"/>
              </a:rPr>
              <a:t>ν.</a:t>
            </a:r>
            <a:endParaRPr sz="1400">
              <a:latin typeface="Calibri"/>
              <a:cs typeface="Calibri"/>
            </a:endParaRPr>
          </a:p>
          <a:p>
            <a:pPr marL="226060" indent="-213360">
              <a:lnSpc>
                <a:spcPct val="100000"/>
              </a:lnSpc>
              <a:buFont typeface="Wingdings"/>
              <a:buChar char=""/>
              <a:tabLst>
                <a:tab pos="226060" algn="l"/>
              </a:tabLst>
            </a:pPr>
            <a:r>
              <a:rPr sz="1400" spc="-5" dirty="0">
                <a:latin typeface="Calibri"/>
                <a:cs typeface="Calibri"/>
              </a:rPr>
              <a:t>Δ</a:t>
            </a:r>
            <a:r>
              <a:rPr sz="1400" spc="-10" dirty="0">
                <a:latin typeface="Calibri"/>
                <a:cs typeface="Calibri"/>
              </a:rPr>
              <a:t>ια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η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ί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ο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π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ρι</a:t>
            </a:r>
            <a:r>
              <a:rPr sz="1400" dirty="0">
                <a:latin typeface="Calibri"/>
                <a:cs typeface="Calibri"/>
              </a:rPr>
              <a:t>ο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10" dirty="0">
                <a:latin typeface="Calibri"/>
                <a:cs typeface="Calibri"/>
              </a:rPr>
              <a:t>ισμ</a:t>
            </a:r>
            <a:r>
              <a:rPr sz="1400" dirty="0">
                <a:latin typeface="Calibri"/>
                <a:cs typeface="Calibri"/>
              </a:rPr>
              <a:t>ό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ινήσ</a:t>
            </a:r>
            <a:r>
              <a:rPr sz="1400" spc="-20" dirty="0">
                <a:latin typeface="Calibri"/>
                <a:cs typeface="Calibri"/>
              </a:rPr>
              <a:t>εω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με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υ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5" dirty="0">
                <a:latin typeface="Calibri"/>
                <a:cs typeface="Calibri"/>
              </a:rPr>
              <a:t>οχρ</a:t>
            </a:r>
            <a:r>
              <a:rPr sz="1400" spc="-25" dirty="0">
                <a:latin typeface="Calibri"/>
                <a:cs typeface="Calibri"/>
              </a:rPr>
              <a:t>έ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10" dirty="0">
                <a:latin typeface="Calibri"/>
                <a:cs typeface="Calibri"/>
              </a:rPr>
              <a:t>ση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απ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σ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λής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SM</a:t>
            </a:r>
            <a:r>
              <a:rPr sz="1400" spc="-10" dirty="0">
                <a:latin typeface="Calibri"/>
                <a:cs typeface="Calibri"/>
              </a:rPr>
              <a:t>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σ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ο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1</a:t>
            </a:r>
            <a:r>
              <a:rPr sz="1400" spc="-20" dirty="0">
                <a:latin typeface="Calibri"/>
                <a:cs typeface="Calibri"/>
              </a:rPr>
              <a:t>3033</a:t>
            </a:r>
            <a:r>
              <a:rPr sz="1400" spc="-5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226060" indent="-213360">
              <a:lnSpc>
                <a:spcPct val="100000"/>
              </a:lnSpc>
              <a:buFont typeface="Wingdings"/>
              <a:buChar char=""/>
              <a:tabLst>
                <a:tab pos="226060" algn="l"/>
              </a:tabLst>
            </a:pPr>
            <a:r>
              <a:rPr sz="1400" spc="-20" dirty="0">
                <a:latin typeface="Calibri"/>
                <a:cs typeface="Calibri"/>
              </a:rPr>
              <a:t>Έ</a:t>
            </a:r>
            <a:r>
              <a:rPr sz="1400" spc="-10" dirty="0">
                <a:latin typeface="Calibri"/>
                <a:cs typeface="Calibri"/>
              </a:rPr>
              <a:t>να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10" dirty="0">
                <a:latin typeface="Calibri"/>
                <a:cs typeface="Calibri"/>
              </a:rPr>
              <a:t>ξη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λ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ι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25" dirty="0">
                <a:latin typeface="Calibri"/>
                <a:cs typeface="Calibri"/>
              </a:rPr>
              <a:t>υ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10" dirty="0">
                <a:latin typeface="Calibri"/>
                <a:cs typeface="Calibri"/>
              </a:rPr>
              <a:t>γίας,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από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Σ</a:t>
            </a:r>
            <a:r>
              <a:rPr sz="1400" spc="-10" dirty="0">
                <a:latin typeface="Calibri"/>
                <a:cs typeface="Calibri"/>
              </a:rPr>
              <a:t>άββα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ο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3</a:t>
            </a:r>
            <a:r>
              <a:rPr sz="1400" spc="-10" dirty="0">
                <a:latin typeface="Calibri"/>
                <a:cs typeface="Calibri"/>
              </a:rPr>
              <a:t>0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Ι</a:t>
            </a:r>
            <a:r>
              <a:rPr sz="1400" spc="-10" dirty="0">
                <a:latin typeface="Calibri"/>
                <a:cs typeface="Calibri"/>
              </a:rPr>
              <a:t>αν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25" dirty="0">
                <a:latin typeface="Calibri"/>
                <a:cs typeface="Calibri"/>
              </a:rPr>
              <a:t>υ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5" dirty="0">
                <a:latin typeface="Calibri"/>
                <a:cs typeface="Calibri"/>
              </a:rPr>
              <a:t>ρίο</a:t>
            </a:r>
            <a:r>
              <a:rPr sz="1400" spc="0" dirty="0">
                <a:latin typeface="Calibri"/>
                <a:cs typeface="Calibri"/>
              </a:rPr>
              <a:t>υ</a:t>
            </a:r>
            <a:r>
              <a:rPr sz="1400" spc="-5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135" dirty="0">
                <a:latin typeface="Wingdings"/>
                <a:cs typeface="Wingdings"/>
              </a:rPr>
              <a:t></a:t>
            </a:r>
            <a:r>
              <a:rPr sz="1400" spc="-10" dirty="0">
                <a:latin typeface="Calibri"/>
                <a:cs typeface="Calibri"/>
              </a:rPr>
              <a:t>Κ</a:t>
            </a:r>
            <a:r>
              <a:rPr sz="1400" spc="-25" dirty="0">
                <a:latin typeface="Calibri"/>
                <a:cs typeface="Calibri"/>
              </a:rPr>
              <a:t>υ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10" dirty="0">
                <a:latin typeface="Calibri"/>
                <a:cs typeface="Calibri"/>
              </a:rPr>
              <a:t>ια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ή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3</a:t>
            </a:r>
            <a:r>
              <a:rPr sz="1400" spc="-10" dirty="0">
                <a:latin typeface="Calibri"/>
                <a:cs typeface="Calibri"/>
              </a:rPr>
              <a:t>1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Ι</a:t>
            </a:r>
            <a:r>
              <a:rPr sz="1400" spc="-10" dirty="0">
                <a:latin typeface="Calibri"/>
                <a:cs typeface="Calibri"/>
              </a:rPr>
              <a:t>αν</a:t>
            </a:r>
            <a:r>
              <a:rPr sz="1400" dirty="0">
                <a:latin typeface="Calibri"/>
                <a:cs typeface="Calibri"/>
              </a:rPr>
              <a:t>ο</a:t>
            </a:r>
            <a:r>
              <a:rPr sz="1400" spc="-25" dirty="0">
                <a:latin typeface="Calibri"/>
                <a:cs typeface="Calibri"/>
              </a:rPr>
              <a:t>υ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dirty="0">
                <a:latin typeface="Calibri"/>
                <a:cs typeface="Calibri"/>
              </a:rPr>
              <a:t>ρ</a:t>
            </a:r>
            <a:r>
              <a:rPr sz="1400" spc="-5" dirty="0">
                <a:latin typeface="Calibri"/>
                <a:cs typeface="Calibri"/>
              </a:rPr>
              <a:t>ί</a:t>
            </a:r>
            <a:r>
              <a:rPr sz="1400" dirty="0">
                <a:latin typeface="Calibri"/>
                <a:cs typeface="Calibri"/>
              </a:rPr>
              <a:t>ο</a:t>
            </a:r>
            <a:r>
              <a:rPr sz="1400" spc="-25" dirty="0">
                <a:latin typeface="Calibri"/>
                <a:cs typeface="Calibri"/>
              </a:rPr>
              <a:t>υ</a:t>
            </a:r>
            <a:r>
              <a:rPr sz="1400" spc="-5" dirty="0">
                <a:latin typeface="Calibri"/>
                <a:cs typeface="Calibri"/>
              </a:rPr>
              <a:t>,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λ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ισ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ά.</a:t>
            </a:r>
            <a:endParaRPr sz="1400">
              <a:latin typeface="Calibri"/>
              <a:cs typeface="Calibri"/>
            </a:endParaRPr>
          </a:p>
          <a:p>
            <a:pPr marL="226060" indent="-213360">
              <a:lnSpc>
                <a:spcPct val="100000"/>
              </a:lnSpc>
              <a:buFont typeface="Wingdings"/>
              <a:buChar char=""/>
              <a:tabLst>
                <a:tab pos="226060" algn="l"/>
              </a:tabLst>
            </a:pPr>
            <a:r>
              <a:rPr sz="1400" spc="-5" dirty="0">
                <a:latin typeface="Calibri"/>
                <a:cs typeface="Calibri"/>
              </a:rPr>
              <a:t>Ωρ</a:t>
            </a:r>
            <a:r>
              <a:rPr sz="1400" spc="-10" dirty="0">
                <a:latin typeface="Calibri"/>
                <a:cs typeface="Calibri"/>
              </a:rPr>
              <a:t>ά</a:t>
            </a:r>
            <a:r>
              <a:rPr sz="1400" dirty="0">
                <a:latin typeface="Calibri"/>
                <a:cs typeface="Calibri"/>
              </a:rPr>
              <a:t>ρ</a:t>
            </a:r>
            <a:r>
              <a:rPr sz="1400" spc="-10" dirty="0">
                <a:latin typeface="Calibri"/>
                <a:cs typeface="Calibri"/>
              </a:rPr>
              <a:t>ιο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λ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ι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25" dirty="0">
                <a:latin typeface="Calibri"/>
                <a:cs typeface="Calibri"/>
              </a:rPr>
              <a:t>υ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10" dirty="0">
                <a:latin typeface="Calibri"/>
                <a:cs typeface="Calibri"/>
              </a:rPr>
              <a:t>γίας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5" dirty="0">
                <a:latin typeface="Calibri"/>
                <a:cs typeface="Calibri"/>
              </a:rPr>
              <a:t>ρο</a:t>
            </a:r>
            <a:r>
              <a:rPr sz="1400" spc="-10" dirty="0">
                <a:latin typeface="Calibri"/>
                <a:cs typeface="Calibri"/>
              </a:rPr>
              <a:t>αι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25" dirty="0">
                <a:latin typeface="Calibri"/>
                <a:cs typeface="Calibri"/>
              </a:rPr>
              <a:t>ετ</a:t>
            </a:r>
            <a:r>
              <a:rPr sz="1400" spc="-5" dirty="0">
                <a:latin typeface="Calibri"/>
                <a:cs typeface="Calibri"/>
              </a:rPr>
              <a:t>ι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5" dirty="0">
                <a:latin typeface="Calibri"/>
                <a:cs typeface="Calibri"/>
              </a:rPr>
              <a:t>ό)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από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7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0" dirty="0">
                <a:latin typeface="Calibri"/>
                <a:cs typeface="Calibri"/>
              </a:rPr>
              <a:t>0</a:t>
            </a:r>
            <a:r>
              <a:rPr sz="1400" spc="-10" dirty="0">
                <a:latin typeface="Calibri"/>
                <a:cs typeface="Calibri"/>
              </a:rPr>
              <a:t>0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-10" dirty="0">
                <a:latin typeface="Calibri"/>
                <a:cs typeface="Calibri"/>
              </a:rPr>
              <a:t>μ.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έ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8</a:t>
            </a:r>
            <a:r>
              <a:rPr sz="1400" spc="50" dirty="0">
                <a:latin typeface="Calibri"/>
                <a:cs typeface="Calibri"/>
              </a:rPr>
              <a:t>:</a:t>
            </a:r>
            <a:r>
              <a:rPr sz="1400" spc="-20" dirty="0">
                <a:latin typeface="Calibri"/>
                <a:cs typeface="Calibri"/>
              </a:rPr>
              <a:t>0</a:t>
            </a:r>
            <a:r>
              <a:rPr sz="1400" spc="-10" dirty="0">
                <a:latin typeface="Calibri"/>
                <a:cs typeface="Calibri"/>
              </a:rPr>
              <a:t>0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spc="-5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89230" marR="154940" indent="-177165">
              <a:lnSpc>
                <a:spcPct val="100000"/>
              </a:lnSpc>
            </a:pPr>
            <a:r>
              <a:rPr sz="1400" spc="125" dirty="0">
                <a:latin typeface="Wingdings"/>
                <a:cs typeface="Wingdings"/>
              </a:rPr>
              <a:t>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spc="-25" dirty="0">
                <a:latin typeface="Calibri"/>
                <a:cs typeface="Calibri"/>
              </a:rPr>
              <a:t>ετ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5" dirty="0">
                <a:latin typeface="Calibri"/>
                <a:cs typeface="Calibri"/>
              </a:rPr>
              <a:t>ίν</a:t>
            </a:r>
            <a:r>
              <a:rPr sz="1400" spc="-20" dirty="0">
                <a:latin typeface="Calibri"/>
                <a:cs typeface="Calibri"/>
              </a:rPr>
              <a:t>η</a:t>
            </a:r>
            <a:r>
              <a:rPr sz="1400" spc="-10" dirty="0">
                <a:latin typeface="Calibri"/>
                <a:cs typeface="Calibri"/>
              </a:rPr>
              <a:t>ση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με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απ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σ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λή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SM</a:t>
            </a:r>
            <a:r>
              <a:rPr sz="1400" spc="-10" dirty="0">
                <a:latin typeface="Calibri"/>
                <a:cs typeface="Calibri"/>
              </a:rPr>
              <a:t>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σ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ο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1303</a:t>
            </a:r>
            <a:r>
              <a:rPr sz="1400" spc="-10" dirty="0">
                <a:latin typeface="Calibri"/>
                <a:cs typeface="Calibri"/>
              </a:rPr>
              <a:t>3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με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5" dirty="0">
                <a:latin typeface="Calibri"/>
                <a:cs typeface="Calibri"/>
              </a:rPr>
              <a:t>η</a:t>
            </a:r>
            <a:r>
              <a:rPr sz="1400" spc="-10" dirty="0">
                <a:latin typeface="Calibri"/>
                <a:cs typeface="Calibri"/>
              </a:rPr>
              <a:t>ν 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πιλ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γή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2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«Μ</a:t>
            </a:r>
            <a:r>
              <a:rPr sz="1400" spc="-25" dirty="0">
                <a:latin typeface="Calibri"/>
                <a:cs typeface="Calibri"/>
              </a:rPr>
              <a:t>ετ</a:t>
            </a:r>
            <a:r>
              <a:rPr sz="1400" spc="-10" dirty="0">
                <a:latin typeface="Calibri"/>
                <a:cs typeface="Calibri"/>
              </a:rPr>
              <a:t>άβαση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σε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λ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ι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25" dirty="0">
                <a:latin typeface="Calibri"/>
                <a:cs typeface="Calibri"/>
              </a:rPr>
              <a:t>υ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10" dirty="0">
                <a:latin typeface="Calibri"/>
                <a:cs typeface="Calibri"/>
              </a:rPr>
              <a:t>γία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άσ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15" dirty="0">
                <a:latin typeface="Calibri"/>
                <a:cs typeface="Calibri"/>
              </a:rPr>
              <a:t>η</a:t>
            </a:r>
            <a:r>
              <a:rPr sz="1400" spc="-10" dirty="0">
                <a:latin typeface="Calibri"/>
                <a:cs typeface="Calibri"/>
              </a:rPr>
              <a:t>μα π</a:t>
            </a:r>
            <a:r>
              <a:rPr sz="1400" spc="-5" dirty="0">
                <a:latin typeface="Calibri"/>
                <a:cs typeface="Calibri"/>
              </a:rPr>
              <a:t>ρο</a:t>
            </a:r>
            <a:r>
              <a:rPr sz="1400" spc="-10" dirty="0">
                <a:latin typeface="Calibri"/>
                <a:cs typeface="Calibri"/>
              </a:rPr>
              <a:t>μηθ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ι</a:t>
            </a:r>
            <a:r>
              <a:rPr sz="1400" spc="-20" dirty="0">
                <a:latin typeface="Calibri"/>
                <a:cs typeface="Calibri"/>
              </a:rPr>
              <a:t>ώ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αγαθ</a:t>
            </a:r>
            <a:r>
              <a:rPr sz="1400" spc="-20" dirty="0">
                <a:latin typeface="Calibri"/>
                <a:cs typeface="Calibri"/>
              </a:rPr>
              <a:t>ώ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20" dirty="0">
                <a:latin typeface="Calibri"/>
                <a:cs typeface="Calibri"/>
              </a:rPr>
              <a:t>ώ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ης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ανάγ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ης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</a:t>
            </a:r>
            <a:r>
              <a:rPr sz="1400" spc="-10" dirty="0">
                <a:latin typeface="Calibri"/>
                <a:cs typeface="Calibri"/>
              </a:rPr>
              <a:t>σ</a:t>
            </a:r>
            <a:r>
              <a:rPr sz="1400" dirty="0">
                <a:latin typeface="Calibri"/>
                <a:cs typeface="Calibri"/>
              </a:rPr>
              <a:t>ο</a:t>
            </a:r>
            <a:r>
              <a:rPr sz="1400" spc="-25" dirty="0">
                <a:latin typeface="Calibri"/>
                <a:cs typeface="Calibri"/>
              </a:rPr>
              <a:t>ύ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ρ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μά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25" dirty="0">
                <a:latin typeface="Calibri"/>
                <a:cs typeface="Calibri"/>
              </a:rPr>
              <a:t>ετ</a:t>
            </a:r>
            <a:r>
              <a:rPr sz="1400" spc="-5" dirty="0">
                <a:latin typeface="Calibri"/>
                <a:cs typeface="Calibri"/>
              </a:rPr>
              <a:t>,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μίνι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μά</a:t>
            </a:r>
            <a:r>
              <a:rPr sz="1400" dirty="0">
                <a:latin typeface="Calibri"/>
                <a:cs typeface="Calibri"/>
              </a:rPr>
              <a:t>ρ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25" dirty="0">
                <a:latin typeface="Calibri"/>
                <a:cs typeface="Calibri"/>
              </a:rPr>
              <a:t>ετ</a:t>
            </a:r>
            <a:r>
              <a:rPr sz="1400" spc="-5" dirty="0">
                <a:latin typeface="Calibri"/>
                <a:cs typeface="Calibri"/>
              </a:rPr>
              <a:t>)»,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ή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με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ο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έ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-25" dirty="0">
                <a:latin typeface="Calibri"/>
                <a:cs typeface="Calibri"/>
              </a:rPr>
              <a:t>τυ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50" dirty="0">
                <a:latin typeface="Calibri"/>
                <a:cs typeface="Calibri"/>
              </a:rPr>
              <a:t>ο</a:t>
            </a:r>
            <a:r>
              <a:rPr sz="1400" dirty="0">
                <a:latin typeface="Calibri"/>
                <a:cs typeface="Calibri"/>
              </a:rPr>
              <a:t>-</a:t>
            </a:r>
            <a:r>
              <a:rPr sz="1400" spc="-10" dirty="0">
                <a:latin typeface="Calibri"/>
                <a:cs typeface="Calibri"/>
              </a:rPr>
              <a:t>β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βαί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10" dirty="0">
                <a:latin typeface="Calibri"/>
                <a:cs typeface="Calibri"/>
              </a:rPr>
              <a:t>ση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ίνησης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ή με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χ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ι</a:t>
            </a:r>
            <a:r>
              <a:rPr sz="1400" dirty="0">
                <a:latin typeface="Calibri"/>
                <a:cs typeface="Calibri"/>
              </a:rPr>
              <a:t>ρ</a:t>
            </a:r>
            <a:r>
              <a:rPr sz="1400" spc="-5" dirty="0">
                <a:latin typeface="Calibri"/>
                <a:cs typeface="Calibri"/>
              </a:rPr>
              <a:t>ό</a:t>
            </a:r>
            <a:r>
              <a:rPr sz="1400" spc="-10" dirty="0">
                <a:latin typeface="Calibri"/>
                <a:cs typeface="Calibri"/>
              </a:rPr>
              <a:t>γ</a:t>
            </a:r>
            <a:r>
              <a:rPr sz="1400" dirty="0">
                <a:latin typeface="Calibri"/>
                <a:cs typeface="Calibri"/>
              </a:rPr>
              <a:t>ρ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5" dirty="0">
                <a:latin typeface="Calibri"/>
                <a:cs typeface="Calibri"/>
              </a:rPr>
              <a:t>φ</a:t>
            </a:r>
            <a:r>
              <a:rPr sz="1400" spc="-10" dirty="0">
                <a:latin typeface="Calibri"/>
                <a:cs typeface="Calibri"/>
              </a:rPr>
              <a:t>η β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βαί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10" dirty="0">
                <a:latin typeface="Calibri"/>
                <a:cs typeface="Calibri"/>
              </a:rPr>
              <a:t>ση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ίνησης.</a:t>
            </a:r>
            <a:endParaRPr sz="1400">
              <a:latin typeface="Calibri"/>
              <a:cs typeface="Calibri"/>
            </a:endParaRPr>
          </a:p>
          <a:p>
            <a:pPr marL="189230" marR="896619" indent="-177165">
              <a:lnSpc>
                <a:spcPct val="100000"/>
              </a:lnSpc>
            </a:pPr>
            <a:r>
              <a:rPr sz="1400" spc="135" dirty="0">
                <a:latin typeface="Wingdings"/>
                <a:cs typeface="Wingdings"/>
              </a:rPr>
              <a:t></a:t>
            </a:r>
            <a:r>
              <a:rPr sz="1400" spc="-10" dirty="0">
                <a:latin typeface="Calibri"/>
                <a:cs typeface="Calibri"/>
              </a:rPr>
              <a:t>Ο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 κ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αναλ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ής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φ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ίλ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ι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να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δ</a:t>
            </a:r>
            <a:r>
              <a:rPr sz="1400" spc="-10" dirty="0">
                <a:latin typeface="Calibri"/>
                <a:cs typeface="Calibri"/>
              </a:rPr>
              <a:t>ια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η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ί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ο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μή</a:t>
            </a:r>
            <a:r>
              <a:rPr sz="1400" spc="-15" dirty="0">
                <a:latin typeface="Calibri"/>
                <a:cs typeface="Calibri"/>
              </a:rPr>
              <a:t>ν</a:t>
            </a:r>
            <a:r>
              <a:rPr sz="1400" spc="-25" dirty="0">
                <a:latin typeface="Calibri"/>
                <a:cs typeface="Calibri"/>
              </a:rPr>
              <a:t>υ</a:t>
            </a:r>
            <a:r>
              <a:rPr sz="1400" spc="-10" dirty="0">
                <a:latin typeface="Calibri"/>
                <a:cs typeface="Calibri"/>
              </a:rPr>
              <a:t>μα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υ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έ</a:t>
            </a:r>
            <a:r>
              <a:rPr sz="1400" spc="-5" dirty="0">
                <a:latin typeface="Calibri"/>
                <a:cs typeface="Calibri"/>
              </a:rPr>
              <a:t>χ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ι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απ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σ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ίλ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ι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σ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ο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1</a:t>
            </a:r>
            <a:r>
              <a:rPr sz="1400" spc="-20" dirty="0">
                <a:latin typeface="Calibri"/>
                <a:cs typeface="Calibri"/>
              </a:rPr>
              <a:t>3033</a:t>
            </a:r>
            <a:r>
              <a:rPr sz="1400" spc="-5" dirty="0">
                <a:latin typeface="Calibri"/>
                <a:cs typeface="Calibri"/>
              </a:rPr>
              <a:t>,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5" dirty="0">
                <a:latin typeface="Calibri"/>
                <a:cs typeface="Calibri"/>
              </a:rPr>
              <a:t>ρο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ιμ</a:t>
            </a:r>
            <a:r>
              <a:rPr sz="1400" spc="-25" dirty="0">
                <a:latin typeface="Calibri"/>
                <a:cs typeface="Calibri"/>
              </a:rPr>
              <a:t>έ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υ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να απ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20" dirty="0">
                <a:latin typeface="Calibri"/>
                <a:cs typeface="Calibri"/>
              </a:rPr>
              <a:t>δ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ι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-25" dirty="0">
                <a:latin typeface="Calibri"/>
                <a:cs typeface="Calibri"/>
              </a:rPr>
              <a:t>ύετ</a:t>
            </a:r>
            <a:r>
              <a:rPr sz="1400" spc="-10" dirty="0">
                <a:latin typeface="Calibri"/>
                <a:cs typeface="Calibri"/>
              </a:rPr>
              <a:t>αι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η </a:t>
            </a:r>
            <a:r>
              <a:rPr sz="1400" spc="-20" dirty="0">
                <a:latin typeface="Calibri"/>
                <a:cs typeface="Calibri"/>
              </a:rPr>
              <a:t>ώ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απ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σ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λής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αι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έ</a:t>
            </a:r>
            <a:r>
              <a:rPr sz="1400" spc="-10" dirty="0">
                <a:latin typeface="Calibri"/>
                <a:cs typeface="Calibri"/>
              </a:rPr>
              <a:t>γ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10" dirty="0">
                <a:latin typeface="Calibri"/>
                <a:cs typeface="Calibri"/>
              </a:rPr>
              <a:t>ισης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ης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ίνησης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25" dirty="0">
                <a:latin typeface="Calibri"/>
                <a:cs typeface="Calibri"/>
              </a:rPr>
              <a:t>υ</a:t>
            </a:r>
            <a:r>
              <a:rPr sz="1400" spc="-5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89230" marR="5080" indent="-177165">
              <a:lnSpc>
                <a:spcPct val="100000"/>
              </a:lnSpc>
            </a:pPr>
            <a:r>
              <a:rPr sz="1400" spc="-15" dirty="0">
                <a:latin typeface="Wingdings"/>
                <a:cs typeface="Wingdings"/>
              </a:rPr>
              <a:t></a:t>
            </a:r>
            <a:r>
              <a:rPr sz="1400" spc="-20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Calibri"/>
                <a:cs typeface="Calibri"/>
              </a:rPr>
              <a:t>Δι</a:t>
            </a:r>
            <a:r>
              <a:rPr sz="1400" b="1" spc="-20" dirty="0">
                <a:latin typeface="Calibri"/>
                <a:cs typeface="Calibri"/>
              </a:rPr>
              <a:t>ά</a:t>
            </a:r>
            <a:r>
              <a:rPr sz="1400" b="1" spc="-10" dirty="0">
                <a:latin typeface="Calibri"/>
                <a:cs typeface="Calibri"/>
              </a:rPr>
              <a:t>ρκ</a:t>
            </a:r>
            <a:r>
              <a:rPr sz="1400" b="1" dirty="0">
                <a:latin typeface="Calibri"/>
                <a:cs typeface="Calibri"/>
              </a:rPr>
              <a:t>ει</a:t>
            </a:r>
            <a:r>
              <a:rPr sz="1400" b="1" spc="-10" dirty="0">
                <a:latin typeface="Calibri"/>
                <a:cs typeface="Calibri"/>
              </a:rPr>
              <a:t>α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2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ω</a:t>
            </a:r>
            <a:r>
              <a:rPr sz="1400" b="1" spc="-10" dirty="0">
                <a:latin typeface="Calibri"/>
                <a:cs typeface="Calibri"/>
              </a:rPr>
              <a:t>ρ</a:t>
            </a:r>
            <a:r>
              <a:rPr sz="1400" b="1" spc="-5" dirty="0">
                <a:latin typeface="Calibri"/>
                <a:cs typeface="Calibri"/>
              </a:rPr>
              <a:t>ώ</a:t>
            </a:r>
            <a:r>
              <a:rPr sz="1400" b="1" spc="-10" dirty="0">
                <a:latin typeface="Calibri"/>
                <a:cs typeface="Calibri"/>
              </a:rPr>
              <a:t>ν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ά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ις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5" dirty="0">
                <a:latin typeface="Calibri"/>
                <a:cs typeface="Calibri"/>
              </a:rPr>
              <a:t>οί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ο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αναλ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ής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δ</a:t>
            </a:r>
            <a:r>
              <a:rPr sz="1400" spc="-25" dirty="0">
                <a:latin typeface="Calibri"/>
                <a:cs typeface="Calibri"/>
              </a:rPr>
              <a:t>ύ</a:t>
            </a:r>
            <a:r>
              <a:rPr sz="1400" spc="-10" dirty="0">
                <a:latin typeface="Calibri"/>
                <a:cs typeface="Calibri"/>
              </a:rPr>
              <a:t>να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αι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να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10" dirty="0">
                <a:latin typeface="Calibri"/>
                <a:cs typeface="Calibri"/>
              </a:rPr>
              <a:t>αγμα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5" dirty="0">
                <a:latin typeface="Calibri"/>
                <a:cs typeface="Calibri"/>
              </a:rPr>
              <a:t>οι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ί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άθε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μπ</a:t>
            </a:r>
            <a:r>
              <a:rPr sz="1400" spc="-5" dirty="0">
                <a:latin typeface="Calibri"/>
                <a:cs typeface="Calibri"/>
              </a:rPr>
              <a:t>ορι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ή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υ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σ</a:t>
            </a:r>
            <a:r>
              <a:rPr sz="1400" spc="-20" dirty="0">
                <a:latin typeface="Calibri"/>
                <a:cs typeface="Calibri"/>
              </a:rPr>
              <a:t>υ</a:t>
            </a:r>
            <a:r>
              <a:rPr sz="1400" spc="-10" dirty="0">
                <a:latin typeface="Calibri"/>
                <a:cs typeface="Calibri"/>
              </a:rPr>
              <a:t>ναλλαγή, με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σ</a:t>
            </a:r>
            <a:r>
              <a:rPr sz="1400" spc="-20" dirty="0">
                <a:latin typeface="Calibri"/>
                <a:cs typeface="Calibri"/>
              </a:rPr>
              <a:t>υ</a:t>
            </a:r>
            <a:r>
              <a:rPr sz="1400" spc="-10" dirty="0">
                <a:latin typeface="Calibri"/>
                <a:cs typeface="Calibri"/>
              </a:rPr>
              <a:t>γ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5" dirty="0">
                <a:latin typeface="Calibri"/>
                <a:cs typeface="Calibri"/>
              </a:rPr>
              <a:t>ρι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ι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ό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χρονι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ό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σημ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ίο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ην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ώ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απ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σ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λής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αι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έ</a:t>
            </a:r>
            <a:r>
              <a:rPr sz="1400" spc="-10" dirty="0">
                <a:latin typeface="Calibri"/>
                <a:cs typeface="Calibri"/>
              </a:rPr>
              <a:t>γ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10" dirty="0">
                <a:latin typeface="Calibri"/>
                <a:cs typeface="Calibri"/>
              </a:rPr>
              <a:t>ισης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υ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μην</a:t>
            </a:r>
            <a:r>
              <a:rPr sz="1400" spc="-25" dirty="0">
                <a:latin typeface="Calibri"/>
                <a:cs typeface="Calibri"/>
              </a:rPr>
              <a:t>ύ</a:t>
            </a:r>
            <a:r>
              <a:rPr sz="1400" spc="-10" dirty="0">
                <a:latin typeface="Calibri"/>
                <a:cs typeface="Calibri"/>
              </a:rPr>
              <a:t>μα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ίνησης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25" dirty="0">
                <a:latin typeface="Calibri"/>
                <a:cs typeface="Calibri"/>
              </a:rPr>
              <a:t>υ</a:t>
            </a:r>
            <a:r>
              <a:rPr sz="1400" spc="-5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226060" indent="-213360">
              <a:lnSpc>
                <a:spcPct val="100000"/>
              </a:lnSpc>
              <a:buFont typeface="Wingdings"/>
              <a:buChar char=""/>
              <a:tabLst>
                <a:tab pos="226060" algn="l"/>
              </a:tabLst>
            </a:pP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spc="-25" dirty="0">
                <a:latin typeface="Calibri"/>
                <a:cs typeface="Calibri"/>
              </a:rPr>
              <a:t>έ</a:t>
            </a:r>
            <a:r>
              <a:rPr sz="1400" spc="-10" dirty="0">
                <a:latin typeface="Calibri"/>
                <a:cs typeface="Calibri"/>
              </a:rPr>
              <a:t>γισ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πι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πόμ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10" dirty="0">
                <a:latin typeface="Calibri"/>
                <a:cs typeface="Calibri"/>
              </a:rPr>
              <a:t>ιθμ</a:t>
            </a:r>
            <a:r>
              <a:rPr sz="1400" spc="-5" dirty="0">
                <a:latin typeface="Calibri"/>
                <a:cs typeface="Calibri"/>
              </a:rPr>
              <a:t>ός: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30" dirty="0">
                <a:latin typeface="Calibri"/>
                <a:cs typeface="Calibri"/>
              </a:rPr>
              <a:t>έ</a:t>
            </a:r>
            <a:r>
              <a:rPr sz="1400" spc="-10" dirty="0">
                <a:latin typeface="Calibri"/>
                <a:cs typeface="Calibri"/>
              </a:rPr>
              <a:t>να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</a:t>
            </a:r>
            <a:r>
              <a:rPr sz="1400" spc="-25" dirty="0">
                <a:latin typeface="Calibri"/>
                <a:cs typeface="Calibri"/>
              </a:rPr>
              <a:t>1</a:t>
            </a:r>
            <a:r>
              <a:rPr sz="1400" spc="-5" dirty="0">
                <a:latin typeface="Calibri"/>
                <a:cs typeface="Calibri"/>
              </a:rPr>
              <a:t>)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ά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μο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για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άθε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2</a:t>
            </a:r>
            <a:r>
              <a:rPr sz="1400" spc="-10" dirty="0">
                <a:latin typeface="Calibri"/>
                <a:cs typeface="Calibri"/>
              </a:rPr>
              <a:t>5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ό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ασ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15" dirty="0">
                <a:latin typeface="Calibri"/>
                <a:cs typeface="Calibri"/>
              </a:rPr>
              <a:t>η</a:t>
            </a:r>
            <a:r>
              <a:rPr sz="1400" spc="-10" dirty="0">
                <a:latin typeface="Calibri"/>
                <a:cs typeface="Calibri"/>
              </a:rPr>
              <a:t>μά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25" dirty="0">
                <a:latin typeface="Calibri"/>
                <a:cs typeface="Calibri"/>
              </a:rPr>
              <a:t>ω</a:t>
            </a:r>
            <a:r>
              <a:rPr sz="1400" spc="-5" dirty="0">
                <a:latin typeface="Calibri"/>
                <a:cs typeface="Calibri"/>
              </a:rPr>
              <a:t>ν.</a:t>
            </a:r>
            <a:endParaRPr sz="1400">
              <a:latin typeface="Calibri"/>
              <a:cs typeface="Calibri"/>
            </a:endParaRPr>
          </a:p>
          <a:p>
            <a:pPr marL="189230" marR="210820" indent="-177165">
              <a:lnSpc>
                <a:spcPct val="100000"/>
              </a:lnSpc>
            </a:pPr>
            <a:r>
              <a:rPr sz="1400" spc="135" dirty="0">
                <a:latin typeface="Wingdings"/>
                <a:cs typeface="Wingdings"/>
              </a:rPr>
              <a:t>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spc="-25" dirty="0">
                <a:latin typeface="Calibri"/>
                <a:cs typeface="Calibri"/>
              </a:rPr>
              <a:t>έ</a:t>
            </a:r>
            <a:r>
              <a:rPr sz="1400" spc="-10" dirty="0">
                <a:latin typeface="Calibri"/>
                <a:cs typeface="Calibri"/>
              </a:rPr>
              <a:t>γισ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πι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5" dirty="0">
                <a:latin typeface="Calibri"/>
                <a:cs typeface="Calibri"/>
              </a:rPr>
              <a:t>ό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dirty="0">
                <a:latin typeface="Calibri"/>
                <a:cs typeface="Calibri"/>
              </a:rPr>
              <a:t>ρ</a:t>
            </a:r>
            <a:r>
              <a:rPr sz="1400" spc="-10" dirty="0">
                <a:latin typeface="Calibri"/>
                <a:cs typeface="Calibri"/>
              </a:rPr>
              <a:t>ιθμ</a:t>
            </a:r>
            <a:r>
              <a:rPr sz="1400" dirty="0">
                <a:latin typeface="Calibri"/>
                <a:cs typeface="Calibri"/>
              </a:rPr>
              <a:t>ό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λα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20" dirty="0">
                <a:latin typeface="Calibri"/>
                <a:cs typeface="Calibri"/>
              </a:rPr>
              <a:t>ώ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ό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μπ</a:t>
            </a:r>
            <a:r>
              <a:rPr sz="1400" spc="-5" dirty="0">
                <a:latin typeface="Calibri"/>
                <a:cs typeface="Calibri"/>
              </a:rPr>
              <a:t>ορι</a:t>
            </a:r>
            <a:r>
              <a:rPr sz="1400" spc="-20" dirty="0">
                <a:latin typeface="Calibri"/>
                <a:cs typeface="Calibri"/>
              </a:rPr>
              <a:t>κώ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25" dirty="0">
                <a:latin typeface="Calibri"/>
                <a:cs typeface="Calibri"/>
              </a:rPr>
              <a:t>έ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45" dirty="0">
                <a:latin typeface="Calibri"/>
                <a:cs typeface="Calibri"/>
              </a:rPr>
              <a:t>(</a:t>
            </a:r>
            <a:r>
              <a:rPr sz="1400" spc="-25" dirty="0">
                <a:latin typeface="Calibri"/>
                <a:cs typeface="Calibri"/>
              </a:rPr>
              <a:t>m</a:t>
            </a:r>
            <a:r>
              <a:rPr sz="1400" spc="-10" dirty="0">
                <a:latin typeface="Calibri"/>
                <a:cs typeface="Calibri"/>
              </a:rPr>
              <a:t>a</a:t>
            </a:r>
            <a:r>
              <a:rPr sz="1400" spc="-15" dirty="0">
                <a:latin typeface="Calibri"/>
                <a:cs typeface="Calibri"/>
              </a:rPr>
              <a:t>ll</a:t>
            </a:r>
            <a:r>
              <a:rPr sz="1400" dirty="0">
                <a:latin typeface="Calibri"/>
                <a:cs typeface="Calibri"/>
              </a:rPr>
              <a:t>s)</a:t>
            </a:r>
            <a:r>
              <a:rPr sz="1400" spc="-5" dirty="0">
                <a:latin typeface="Calibri"/>
                <a:cs typeface="Calibri"/>
              </a:rPr>
              <a:t>,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ι</a:t>
            </a:r>
            <a:r>
              <a:rPr sz="1400" spc="0" dirty="0">
                <a:latin typeface="Calibri"/>
                <a:cs typeface="Calibri"/>
              </a:rPr>
              <a:t>κ</a:t>
            </a:r>
            <a:r>
              <a:rPr sz="1400" spc="-20" dirty="0">
                <a:latin typeface="Calibri"/>
                <a:cs typeface="Calibri"/>
              </a:rPr>
              <a:t>ώ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χ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5" dirty="0">
                <a:latin typeface="Calibri"/>
                <a:cs typeface="Calibri"/>
              </a:rPr>
              <a:t>ρι</a:t>
            </a:r>
            <a:r>
              <a:rPr sz="1400" spc="-20" dirty="0">
                <a:latin typeface="Calibri"/>
                <a:cs typeface="Calibri"/>
              </a:rPr>
              <a:t>ώ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αι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ι</a:t>
            </a:r>
            <a:r>
              <a:rPr sz="1400" spc="-20" dirty="0">
                <a:latin typeface="Calibri"/>
                <a:cs typeface="Calibri"/>
              </a:rPr>
              <a:t>κώ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ασ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ημά</a:t>
            </a:r>
            <a:r>
              <a:rPr sz="1400" spc="-20" dirty="0">
                <a:latin typeface="Calibri"/>
                <a:cs typeface="Calibri"/>
              </a:rPr>
              <a:t>τω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spc="5" dirty="0">
                <a:latin typeface="Calibri"/>
                <a:cs typeface="Calibri"/>
              </a:rPr>
              <a:t>(</a:t>
            </a:r>
            <a:r>
              <a:rPr sz="1400" spc="-5" dirty="0">
                <a:latin typeface="Calibri"/>
                <a:cs typeface="Calibri"/>
              </a:rPr>
              <a:t>o</a:t>
            </a:r>
            <a:r>
              <a:rPr sz="1400" spc="-25" dirty="0">
                <a:latin typeface="Calibri"/>
                <a:cs typeface="Calibri"/>
              </a:rPr>
              <a:t>u</a:t>
            </a:r>
            <a:r>
              <a:rPr sz="1400" spc="-15" dirty="0">
                <a:latin typeface="Calibri"/>
                <a:cs typeface="Calibri"/>
              </a:rPr>
              <a:t>tl</a:t>
            </a:r>
            <a:r>
              <a:rPr sz="1400" spc="-10" dirty="0">
                <a:latin typeface="Calibri"/>
                <a:cs typeface="Calibri"/>
              </a:rPr>
              <a:t>e</a:t>
            </a:r>
            <a:r>
              <a:rPr sz="1400" spc="-15" dirty="0">
                <a:latin typeface="Calibri"/>
                <a:cs typeface="Calibri"/>
              </a:rPr>
              <a:t>t</a:t>
            </a:r>
            <a:r>
              <a:rPr sz="1400" spc="0" dirty="0">
                <a:latin typeface="Calibri"/>
                <a:cs typeface="Calibri"/>
              </a:rPr>
              <a:t>s)</a:t>
            </a:r>
            <a:r>
              <a:rPr sz="1400" spc="-5" dirty="0">
                <a:latin typeface="Calibri"/>
                <a:cs typeface="Calibri"/>
              </a:rPr>
              <a:t>,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ορίζ</a:t>
            </a:r>
            <a:r>
              <a:rPr sz="1400" spc="-25" dirty="0">
                <a:latin typeface="Calibri"/>
                <a:cs typeface="Calibri"/>
              </a:rPr>
              <a:t>ετ</a:t>
            </a:r>
            <a:r>
              <a:rPr sz="1400" spc="-10" dirty="0">
                <a:latin typeface="Calibri"/>
                <a:cs typeface="Calibri"/>
              </a:rPr>
              <a:t>αι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ξή</a:t>
            </a:r>
            <a:r>
              <a:rPr sz="1400" dirty="0">
                <a:latin typeface="Calibri"/>
                <a:cs typeface="Calibri"/>
              </a:rPr>
              <a:t>ς</a:t>
            </a:r>
            <a:r>
              <a:rPr sz="1400" spc="-5" dirty="0">
                <a:latin typeface="Calibri"/>
                <a:cs typeface="Calibri"/>
              </a:rPr>
              <a:t>:</a:t>
            </a:r>
            <a:r>
              <a:rPr sz="1400" dirty="0">
                <a:latin typeface="Calibri"/>
                <a:cs typeface="Calibri"/>
              </a:rPr>
              <a:t>  </a:t>
            </a:r>
            <a:r>
              <a:rPr sz="1400" spc="-20" dirty="0">
                <a:latin typeface="Calibri"/>
                <a:cs typeface="Calibri"/>
              </a:rPr>
              <a:t>Έ</a:t>
            </a:r>
            <a:r>
              <a:rPr sz="1400" spc="-10" dirty="0">
                <a:latin typeface="Calibri"/>
                <a:cs typeface="Calibri"/>
              </a:rPr>
              <a:t>νας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</a:t>
            </a:r>
            <a:r>
              <a:rPr sz="1400" spc="-20" dirty="0">
                <a:latin typeface="Calibri"/>
                <a:cs typeface="Calibri"/>
              </a:rPr>
              <a:t>1</a:t>
            </a:r>
            <a:r>
              <a:rPr sz="1400" spc="-5" dirty="0">
                <a:latin typeface="Calibri"/>
                <a:cs typeface="Calibri"/>
              </a:rPr>
              <a:t>)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λά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ης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ανά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2</a:t>
            </a:r>
            <a:r>
              <a:rPr sz="1400" spc="-10" dirty="0">
                <a:latin typeface="Calibri"/>
                <a:cs typeface="Calibri"/>
              </a:rPr>
              <a:t>5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-10" dirty="0">
                <a:latin typeface="Calibri"/>
                <a:cs typeface="Calibri"/>
              </a:rPr>
              <a:t>μ.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πι</a:t>
            </a:r>
            <a:r>
              <a:rPr sz="1400" spc="-5" dirty="0">
                <a:latin typeface="Calibri"/>
                <a:cs typeface="Calibri"/>
              </a:rPr>
              <a:t>φ</a:t>
            </a:r>
            <a:r>
              <a:rPr sz="1400" spc="-10" dirty="0">
                <a:latin typeface="Calibri"/>
                <a:cs typeface="Calibri"/>
              </a:rPr>
              <a:t>άν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ιας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25" dirty="0">
                <a:latin typeface="Calibri"/>
                <a:cs typeface="Calibri"/>
              </a:rPr>
              <a:t>υ</a:t>
            </a:r>
            <a:r>
              <a:rPr sz="1400" spc="-5" dirty="0">
                <a:latin typeface="Calibri"/>
                <a:cs typeface="Calibri"/>
              </a:rPr>
              <a:t>ρί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-5" dirty="0">
                <a:latin typeface="Calibri"/>
                <a:cs typeface="Calibri"/>
              </a:rPr>
              <a:t> χ</a:t>
            </a:r>
            <a:r>
              <a:rPr sz="1400" spc="-25" dirty="0">
                <a:latin typeface="Calibri"/>
                <a:cs typeface="Calibri"/>
              </a:rPr>
              <a:t>ώ</a:t>
            </a:r>
            <a:r>
              <a:rPr sz="1400" spc="-5" dirty="0">
                <a:latin typeface="Calibri"/>
                <a:cs typeface="Calibri"/>
              </a:rPr>
              <a:t>ρο</a:t>
            </a:r>
            <a:r>
              <a:rPr sz="1400" spc="-25" dirty="0">
                <a:latin typeface="Calibri"/>
                <a:cs typeface="Calibri"/>
              </a:rPr>
              <a:t>υ</a:t>
            </a:r>
            <a:r>
              <a:rPr sz="1400" spc="-5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226060" indent="-213360">
              <a:lnSpc>
                <a:spcPct val="100000"/>
              </a:lnSpc>
              <a:buFont typeface="Wingdings"/>
              <a:buChar char=""/>
              <a:tabLst>
                <a:tab pos="226060" algn="l"/>
              </a:tabLst>
            </a:pPr>
            <a:r>
              <a:rPr sz="1400" spc="-5" dirty="0">
                <a:latin typeface="Calibri"/>
                <a:cs typeface="Calibri"/>
              </a:rPr>
              <a:t>Α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5" dirty="0">
                <a:latin typeface="Calibri"/>
                <a:cs typeface="Calibri"/>
              </a:rPr>
              <a:t>ό</a:t>
            </a:r>
            <a:r>
              <a:rPr sz="1400" spc="-10" dirty="0">
                <a:latin typeface="Calibri"/>
                <a:cs typeface="Calibri"/>
              </a:rPr>
              <a:t>σ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αση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δ</a:t>
            </a:r>
            <a:r>
              <a:rPr sz="1400" spc="-25" dirty="0">
                <a:latin typeface="Calibri"/>
                <a:cs typeface="Calibri"/>
              </a:rPr>
              <a:t>ύ</a:t>
            </a:r>
            <a:r>
              <a:rPr sz="1400" spc="-10" dirty="0">
                <a:latin typeface="Calibri"/>
                <a:cs typeface="Calibri"/>
              </a:rPr>
              <a:t>ο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</a:t>
            </a:r>
            <a:r>
              <a:rPr sz="1400" spc="-20" dirty="0">
                <a:latin typeface="Calibri"/>
                <a:cs typeface="Calibri"/>
              </a:rPr>
              <a:t>2</a:t>
            </a:r>
            <a:r>
              <a:rPr sz="1400" spc="-5" dirty="0">
                <a:latin typeface="Calibri"/>
                <a:cs typeface="Calibri"/>
              </a:rPr>
              <a:t>)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spc="-25" dirty="0">
                <a:latin typeface="Calibri"/>
                <a:cs typeface="Calibri"/>
              </a:rPr>
              <a:t>έτ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5" dirty="0">
                <a:latin typeface="Calibri"/>
                <a:cs typeface="Calibri"/>
              </a:rPr>
              <a:t>ξ</a:t>
            </a:r>
            <a:r>
              <a:rPr sz="1400" spc="-10" dirty="0">
                <a:latin typeface="Calibri"/>
                <a:cs typeface="Calibri"/>
              </a:rPr>
              <a:t>ύ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λα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20" dirty="0">
                <a:latin typeface="Calibri"/>
                <a:cs typeface="Calibri"/>
              </a:rPr>
              <a:t>ώ</a:t>
            </a:r>
            <a:r>
              <a:rPr sz="1400" spc="-5" dirty="0">
                <a:latin typeface="Calibri"/>
                <a:cs typeface="Calibri"/>
              </a:rPr>
              <a:t>ν,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ά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χρό</a:t>
            </a:r>
            <a:r>
              <a:rPr sz="1400" spc="-10" dirty="0">
                <a:latin typeface="Calibri"/>
                <a:cs typeface="Calibri"/>
              </a:rPr>
              <a:t>νο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αναμ</a:t>
            </a:r>
            <a:r>
              <a:rPr sz="1400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-15" dirty="0">
                <a:latin typeface="Calibri"/>
                <a:cs typeface="Calibri"/>
              </a:rPr>
              <a:t>ή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σ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αμ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ία.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28712" y="319150"/>
            <a:ext cx="9741535" cy="875030"/>
          </a:xfrm>
          <a:custGeom>
            <a:avLst/>
            <a:gdLst/>
            <a:ahLst/>
            <a:cxnLst/>
            <a:rect l="l" t="t" r="r" b="b"/>
            <a:pathLst>
              <a:path w="9741535" h="875030">
                <a:moveTo>
                  <a:pt x="9595167" y="0"/>
                </a:moveTo>
                <a:lnTo>
                  <a:pt x="0" y="0"/>
                </a:lnTo>
                <a:lnTo>
                  <a:pt x="0" y="728852"/>
                </a:lnTo>
                <a:lnTo>
                  <a:pt x="145732" y="874649"/>
                </a:lnTo>
                <a:lnTo>
                  <a:pt x="9740963" y="874649"/>
                </a:lnTo>
                <a:lnTo>
                  <a:pt x="9740963" y="145669"/>
                </a:lnTo>
                <a:lnTo>
                  <a:pt x="9595167" y="0"/>
                </a:lnTo>
                <a:close/>
              </a:path>
            </a:pathLst>
          </a:custGeom>
          <a:solidFill>
            <a:srgbClr val="3461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263900" y="436016"/>
            <a:ext cx="5476875" cy="696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Γεν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spc="-7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οί</a:t>
            </a:r>
            <a:r>
              <a:rPr sz="24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νόν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2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2400" b="1" i="1" spc="-3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2400" b="1" i="1" spc="-2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γί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2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χε</a:t>
            </a:r>
            <a:r>
              <a:rPr sz="2400" b="1" i="1" spc="1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ήσ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ω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endParaRPr sz="24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</a:pP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2400" b="1" i="1" spc="1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χές</a:t>
            </a:r>
            <a:r>
              <a:rPr sz="24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πι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ολ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ογι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2400" b="1" i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2400" b="1" i="1" spc="-4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ηση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950" y="6373811"/>
            <a:ext cx="376237" cy="368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73175" y="408051"/>
            <a:ext cx="9441180" cy="875030"/>
          </a:xfrm>
          <a:custGeom>
            <a:avLst/>
            <a:gdLst/>
            <a:ahLst/>
            <a:cxnLst/>
            <a:rect l="l" t="t" r="r" b="b"/>
            <a:pathLst>
              <a:path w="9441180" h="875030">
                <a:moveTo>
                  <a:pt x="9295130" y="0"/>
                </a:moveTo>
                <a:lnTo>
                  <a:pt x="0" y="0"/>
                </a:lnTo>
                <a:lnTo>
                  <a:pt x="0" y="728852"/>
                </a:lnTo>
                <a:lnTo>
                  <a:pt x="145796" y="874649"/>
                </a:lnTo>
                <a:lnTo>
                  <a:pt x="9440926" y="874649"/>
                </a:lnTo>
                <a:lnTo>
                  <a:pt x="9440926" y="145669"/>
                </a:lnTo>
                <a:lnTo>
                  <a:pt x="9295130" y="0"/>
                </a:lnTo>
                <a:close/>
              </a:path>
            </a:pathLst>
          </a:custGeom>
          <a:solidFill>
            <a:srgbClr val="3461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53310" y="525043"/>
            <a:ext cx="8277225" cy="696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" algn="ctr">
              <a:lnSpc>
                <a:spcPct val="100000"/>
              </a:lnSpc>
            </a:pP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έτρα</a:t>
            </a:r>
            <a:r>
              <a:rPr sz="2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2400" b="1" i="1" spc="-4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2400" b="1" i="1" spc="-3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γ</a:t>
            </a:r>
            <a:r>
              <a:rPr sz="2400" b="1" i="1" spc="10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νι</a:t>
            </a:r>
            <a:r>
              <a:rPr sz="2400" b="1" i="1" spc="-7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ού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πορ</a:t>
            </a:r>
            <a:r>
              <a:rPr sz="2400" b="1" i="1" spc="10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ου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2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2400" b="1" i="1" spc="-6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2400" b="1" i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2400" b="1" i="1" spc="-20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θοδο</a:t>
            </a:r>
            <a:r>
              <a:rPr sz="2400" b="1" i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spc="-60" dirty="0">
                <a:solidFill>
                  <a:srgbClr val="FFFFFF"/>
                </a:solidFill>
                <a:latin typeface="Calibri"/>
                <a:cs typeface="Calibri"/>
              </a:rPr>
              <a:t>“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cl</a:t>
            </a:r>
            <a:r>
              <a:rPr sz="2400" b="1" i="1" spc="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ck</a:t>
            </a:r>
            <a:r>
              <a:rPr sz="2400" b="1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i="1" spc="10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i="1" spc="7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”</a:t>
            </a:r>
            <a:r>
              <a:rPr sz="2400" b="1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spc="1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2400" b="1" i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περ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οχές</a:t>
            </a:r>
            <a:r>
              <a:rPr sz="2400" b="1" i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2400" b="1" i="1" spc="-2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2400" b="1" i="1" spc="10" dirty="0">
                <a:solidFill>
                  <a:srgbClr val="FFFFFF"/>
                </a:solidFill>
                <a:latin typeface="Calibri"/>
                <a:cs typeface="Calibri"/>
              </a:rPr>
              <a:t>ξ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έν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spc="-2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ύν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653266" y="6325872"/>
            <a:ext cx="110489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08100" y="1981200"/>
            <a:ext cx="1355725" cy="4035425"/>
          </a:xfrm>
          <a:prstGeom prst="rect">
            <a:avLst/>
          </a:prstGeom>
          <a:solidFill>
            <a:srgbClr val="417A85"/>
          </a:solidFill>
        </p:spPr>
        <p:txBody>
          <a:bodyPr vert="horz" wrap="square" lIns="0" tIns="0" rIns="0" bIns="0" rtlCol="0">
            <a:spAutoFit/>
          </a:bodyPr>
          <a:lstStyle/>
          <a:p>
            <a:pPr marL="359410">
              <a:lnSpc>
                <a:spcPct val="100000"/>
              </a:lnSpc>
            </a:pP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Λια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ό</a:t>
            </a:r>
            <a:endParaRPr sz="1600">
              <a:latin typeface="Calibri"/>
              <a:cs typeface="Calibri"/>
            </a:endParaRPr>
          </a:p>
          <a:p>
            <a:pPr marL="331470">
              <a:lnSpc>
                <a:spcPct val="100000"/>
              </a:lnSpc>
              <a:spcBef>
                <a:spcPts val="1200"/>
              </a:spcBef>
            </a:pP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εμπό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ιο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741676" y="2770187"/>
            <a:ext cx="7940675" cy="1005205"/>
          </a:xfrm>
          <a:custGeom>
            <a:avLst/>
            <a:gdLst/>
            <a:ahLst/>
            <a:cxnLst/>
            <a:rect l="l" t="t" r="r" b="b"/>
            <a:pathLst>
              <a:path w="7940675" h="1005204">
                <a:moveTo>
                  <a:pt x="0" y="1004887"/>
                </a:moveTo>
                <a:lnTo>
                  <a:pt x="7940675" y="1004887"/>
                </a:lnTo>
                <a:lnTo>
                  <a:pt x="7940675" y="0"/>
                </a:lnTo>
                <a:lnTo>
                  <a:pt x="0" y="0"/>
                </a:lnTo>
                <a:lnTo>
                  <a:pt x="0" y="1004887"/>
                </a:lnTo>
                <a:close/>
              </a:path>
            </a:pathLst>
          </a:custGeom>
          <a:solidFill>
            <a:srgbClr val="DEEB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41676" y="3775075"/>
            <a:ext cx="7931150" cy="914400"/>
          </a:xfrm>
          <a:custGeom>
            <a:avLst/>
            <a:gdLst/>
            <a:ahLst/>
            <a:cxnLst/>
            <a:rect l="l" t="t" r="r" b="b"/>
            <a:pathLst>
              <a:path w="7931150" h="914400">
                <a:moveTo>
                  <a:pt x="0" y="914400"/>
                </a:moveTo>
                <a:lnTo>
                  <a:pt x="7931150" y="914400"/>
                </a:lnTo>
                <a:lnTo>
                  <a:pt x="793115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DEEB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49550" y="5084762"/>
            <a:ext cx="7924800" cy="914400"/>
          </a:xfrm>
          <a:custGeom>
            <a:avLst/>
            <a:gdLst/>
            <a:ahLst/>
            <a:cxnLst/>
            <a:rect l="l" t="t" r="r" b="b"/>
            <a:pathLst>
              <a:path w="7924800" h="914400">
                <a:moveTo>
                  <a:pt x="0" y="914400"/>
                </a:moveTo>
                <a:lnTo>
                  <a:pt x="7924800" y="914400"/>
                </a:lnTo>
                <a:lnTo>
                  <a:pt x="79248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DEEB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744851" y="4698936"/>
            <a:ext cx="7927975" cy="373380"/>
          </a:xfrm>
          <a:custGeom>
            <a:avLst/>
            <a:gdLst/>
            <a:ahLst/>
            <a:cxnLst/>
            <a:rect l="l" t="t" r="r" b="b"/>
            <a:pathLst>
              <a:path w="7927975" h="373379">
                <a:moveTo>
                  <a:pt x="0" y="373062"/>
                </a:moveTo>
                <a:lnTo>
                  <a:pt x="7927975" y="373062"/>
                </a:lnTo>
                <a:lnTo>
                  <a:pt x="7927975" y="0"/>
                </a:lnTo>
                <a:lnTo>
                  <a:pt x="0" y="0"/>
                </a:lnTo>
                <a:lnTo>
                  <a:pt x="0" y="373062"/>
                </a:lnTo>
                <a:close/>
              </a:path>
            </a:pathLst>
          </a:custGeom>
          <a:solidFill>
            <a:srgbClr val="DEEB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41676" y="1431925"/>
            <a:ext cx="7933055" cy="1336675"/>
          </a:xfrm>
          <a:custGeom>
            <a:avLst/>
            <a:gdLst/>
            <a:ahLst/>
            <a:cxnLst/>
            <a:rect l="l" t="t" r="r" b="b"/>
            <a:pathLst>
              <a:path w="7933055" h="1336675">
                <a:moveTo>
                  <a:pt x="0" y="1336675"/>
                </a:moveTo>
                <a:lnTo>
                  <a:pt x="7932674" y="1336675"/>
                </a:lnTo>
                <a:lnTo>
                  <a:pt x="7932674" y="0"/>
                </a:lnTo>
                <a:lnTo>
                  <a:pt x="0" y="0"/>
                </a:lnTo>
                <a:lnTo>
                  <a:pt x="0" y="1336675"/>
                </a:lnTo>
                <a:close/>
              </a:path>
            </a:pathLst>
          </a:custGeom>
          <a:solidFill>
            <a:srgbClr val="DEEB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837433" y="1536245"/>
            <a:ext cx="7779384" cy="4486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600" indent="-215900">
              <a:lnSpc>
                <a:spcPct val="100000"/>
              </a:lnSpc>
              <a:buSzPct val="93750"/>
              <a:buFont typeface="Wingdings"/>
              <a:buChar char=""/>
              <a:tabLst>
                <a:tab pos="229235" algn="l"/>
              </a:tabLst>
            </a:pPr>
            <a:r>
              <a:rPr sz="1600" dirty="0">
                <a:latin typeface="Calibri"/>
                <a:cs typeface="Calibri"/>
              </a:rPr>
              <a:t>Απαγ</a:t>
            </a:r>
            <a:r>
              <a:rPr sz="1600" spc="-10" dirty="0">
                <a:latin typeface="Calibri"/>
                <a:cs typeface="Calibri"/>
              </a:rPr>
              <a:t>ό</a:t>
            </a:r>
            <a:r>
              <a:rPr sz="1600" dirty="0">
                <a:latin typeface="Calibri"/>
                <a:cs typeface="Calibri"/>
              </a:rPr>
              <a:t>ρε</a:t>
            </a:r>
            <a:r>
              <a:rPr sz="1600" spc="-10" dirty="0">
                <a:latin typeface="Calibri"/>
                <a:cs typeface="Calibri"/>
              </a:rPr>
              <a:t>υ</a:t>
            </a:r>
            <a:r>
              <a:rPr sz="1600" spc="5" dirty="0">
                <a:latin typeface="Calibri"/>
                <a:cs typeface="Calibri"/>
              </a:rPr>
              <a:t>σ</a:t>
            </a:r>
            <a:r>
              <a:rPr sz="1600" dirty="0">
                <a:latin typeface="Calibri"/>
                <a:cs typeface="Calibri"/>
              </a:rPr>
              <a:t>η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μ</a:t>
            </a:r>
            <a:r>
              <a:rPr sz="1600" spc="5" dirty="0">
                <a:latin typeface="Calibri"/>
                <a:cs typeface="Calibri"/>
              </a:rPr>
              <a:t>ε</a:t>
            </a:r>
            <a:r>
              <a:rPr sz="1600" dirty="0">
                <a:latin typeface="Calibri"/>
                <a:cs typeface="Calibri"/>
              </a:rPr>
              <a:t>τα</a:t>
            </a:r>
            <a:r>
              <a:rPr sz="1600" spc="-15" dirty="0">
                <a:latin typeface="Calibri"/>
                <a:cs typeface="Calibri"/>
              </a:rPr>
              <a:t>κ</a:t>
            </a:r>
            <a:r>
              <a:rPr sz="1600" spc="-10" dirty="0">
                <a:latin typeface="Calibri"/>
                <a:cs typeface="Calibri"/>
              </a:rPr>
              <a:t>ι</a:t>
            </a:r>
            <a:r>
              <a:rPr sz="1600" dirty="0">
                <a:latin typeface="Calibri"/>
                <a:cs typeface="Calibri"/>
              </a:rPr>
              <a:t>νήσ</a:t>
            </a:r>
            <a:r>
              <a:rPr sz="1600" spc="10" dirty="0">
                <a:latin typeface="Calibri"/>
                <a:cs typeface="Calibri"/>
              </a:rPr>
              <a:t>ε</a:t>
            </a:r>
            <a:r>
              <a:rPr sz="1600" dirty="0">
                <a:latin typeface="Calibri"/>
                <a:cs typeface="Calibri"/>
              </a:rPr>
              <a:t>ων</a:t>
            </a:r>
            <a:r>
              <a:rPr sz="1600" spc="-8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</a:t>
            </a:r>
            <a:r>
              <a:rPr sz="1600" spc="-10" dirty="0">
                <a:latin typeface="Calibri"/>
                <a:cs typeface="Calibri"/>
              </a:rPr>
              <a:t>cur</a:t>
            </a:r>
            <a:r>
              <a:rPr sz="1600" spc="-15" dirty="0">
                <a:latin typeface="Calibri"/>
                <a:cs typeface="Calibri"/>
              </a:rPr>
              <a:t>f</a:t>
            </a:r>
            <a:r>
              <a:rPr sz="1600" spc="-10" dirty="0">
                <a:latin typeface="Calibri"/>
                <a:cs typeface="Calibri"/>
              </a:rPr>
              <a:t>e</a:t>
            </a:r>
            <a:r>
              <a:rPr sz="1600" dirty="0">
                <a:latin typeface="Calibri"/>
                <a:cs typeface="Calibri"/>
              </a:rPr>
              <a:t>w)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από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τ</a:t>
            </a:r>
            <a:r>
              <a:rPr sz="1600" spc="-10" dirty="0">
                <a:latin typeface="Calibri"/>
                <a:cs typeface="Calibri"/>
              </a:rPr>
              <a:t>ι</a:t>
            </a:r>
            <a:r>
              <a:rPr sz="1600" dirty="0">
                <a:latin typeface="Calibri"/>
                <a:cs typeface="Calibri"/>
              </a:rPr>
              <a:t>ς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9:00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5" dirty="0">
                <a:latin typeface="Calibri"/>
                <a:cs typeface="Calibri"/>
              </a:rPr>
              <a:t>μ</a:t>
            </a:r>
            <a:r>
              <a:rPr sz="1600" dirty="0">
                <a:latin typeface="Calibri"/>
                <a:cs typeface="Calibri"/>
              </a:rPr>
              <a:t>.μ.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5" dirty="0">
                <a:latin typeface="Calibri"/>
                <a:cs typeface="Calibri"/>
              </a:rPr>
              <a:t>έ</a:t>
            </a:r>
            <a:r>
              <a:rPr sz="1600" dirty="0">
                <a:latin typeface="Calibri"/>
                <a:cs typeface="Calibri"/>
              </a:rPr>
              <a:t>ως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5:0</a:t>
            </a:r>
            <a:r>
              <a:rPr sz="1600" spc="5" dirty="0">
                <a:latin typeface="Calibri"/>
                <a:cs typeface="Calibri"/>
              </a:rPr>
              <a:t>0</a:t>
            </a:r>
            <a:r>
              <a:rPr sz="1600" dirty="0">
                <a:latin typeface="Calibri"/>
                <a:cs typeface="Calibri"/>
              </a:rPr>
              <a:t>.π.μ.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20" dirty="0">
                <a:latin typeface="Wingdings"/>
                <a:cs typeface="Wingdings"/>
              </a:rPr>
              <a:t></a:t>
            </a:r>
            <a:r>
              <a:rPr sz="1600" dirty="0">
                <a:latin typeface="Calibri"/>
                <a:cs typeface="Calibri"/>
              </a:rPr>
              <a:t>Δ</a:t>
            </a:r>
            <a:r>
              <a:rPr sz="1600" spc="-10" dirty="0">
                <a:latin typeface="Calibri"/>
                <a:cs typeface="Calibri"/>
              </a:rPr>
              <a:t>ι</a:t>
            </a:r>
            <a:r>
              <a:rPr sz="1600" dirty="0">
                <a:latin typeface="Calibri"/>
                <a:cs typeface="Calibri"/>
              </a:rPr>
              <a:t>ατηρ</a:t>
            </a:r>
            <a:r>
              <a:rPr sz="1600" spc="5" dirty="0">
                <a:latin typeface="Calibri"/>
                <a:cs typeface="Calibri"/>
              </a:rPr>
              <a:t>ε</a:t>
            </a:r>
            <a:r>
              <a:rPr sz="1600" spc="-10" dirty="0">
                <a:latin typeface="Calibri"/>
                <a:cs typeface="Calibri"/>
              </a:rPr>
              <a:t>ί</a:t>
            </a:r>
            <a:r>
              <a:rPr sz="1600" dirty="0">
                <a:latin typeface="Calibri"/>
                <a:cs typeface="Calibri"/>
              </a:rPr>
              <a:t>ται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η απαγ</a:t>
            </a:r>
            <a:r>
              <a:rPr sz="1600" spc="-10" dirty="0">
                <a:latin typeface="Calibri"/>
                <a:cs typeface="Calibri"/>
              </a:rPr>
              <a:t>ό</a:t>
            </a:r>
            <a:r>
              <a:rPr sz="1600" dirty="0">
                <a:latin typeface="Calibri"/>
                <a:cs typeface="Calibri"/>
              </a:rPr>
              <a:t>ρ</a:t>
            </a:r>
            <a:r>
              <a:rPr sz="1600" spc="5" dirty="0">
                <a:latin typeface="Calibri"/>
                <a:cs typeface="Calibri"/>
              </a:rPr>
              <a:t>ε</a:t>
            </a:r>
            <a:r>
              <a:rPr sz="1600" spc="-10" dirty="0">
                <a:latin typeface="Calibri"/>
                <a:cs typeface="Calibri"/>
              </a:rPr>
              <a:t>υ</a:t>
            </a:r>
            <a:r>
              <a:rPr sz="1600" spc="5" dirty="0">
                <a:latin typeface="Calibri"/>
                <a:cs typeface="Calibri"/>
              </a:rPr>
              <a:t>σ</a:t>
            </a:r>
            <a:r>
              <a:rPr sz="1600" dirty="0">
                <a:latin typeface="Calibri"/>
                <a:cs typeface="Calibri"/>
              </a:rPr>
              <a:t>η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υ</a:t>
            </a:r>
            <a:r>
              <a:rPr sz="1600" dirty="0">
                <a:latin typeface="Calibri"/>
                <a:cs typeface="Calibri"/>
              </a:rPr>
              <a:t>π</a:t>
            </a:r>
            <a:r>
              <a:rPr sz="1600" spc="5" dirty="0">
                <a:latin typeface="Calibri"/>
                <a:cs typeface="Calibri"/>
              </a:rPr>
              <a:t>ε</a:t>
            </a:r>
            <a:r>
              <a:rPr sz="1600" dirty="0">
                <a:latin typeface="Calibri"/>
                <a:cs typeface="Calibri"/>
              </a:rPr>
              <a:t>ρτ</a:t>
            </a:r>
            <a:r>
              <a:rPr sz="1600" spc="-10" dirty="0">
                <a:latin typeface="Calibri"/>
                <a:cs typeface="Calibri"/>
              </a:rPr>
              <a:t>ο</a:t>
            </a:r>
            <a:r>
              <a:rPr sz="1600" dirty="0">
                <a:latin typeface="Calibri"/>
                <a:cs typeface="Calibri"/>
              </a:rPr>
              <a:t>π</a:t>
            </a:r>
            <a:r>
              <a:rPr sz="1600" spc="-10" dirty="0">
                <a:latin typeface="Calibri"/>
                <a:cs typeface="Calibri"/>
              </a:rPr>
              <a:t>ι</a:t>
            </a:r>
            <a:r>
              <a:rPr sz="1600" spc="-15" dirty="0">
                <a:latin typeface="Calibri"/>
                <a:cs typeface="Calibri"/>
              </a:rPr>
              <a:t>κ</a:t>
            </a:r>
            <a:r>
              <a:rPr sz="1600" spc="5" dirty="0">
                <a:latin typeface="Calibri"/>
                <a:cs typeface="Calibri"/>
              </a:rPr>
              <a:t>ώ</a:t>
            </a:r>
            <a:r>
              <a:rPr sz="1600" dirty="0">
                <a:latin typeface="Calibri"/>
                <a:cs typeface="Calibri"/>
              </a:rPr>
              <a:t>ν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μ</a:t>
            </a:r>
            <a:r>
              <a:rPr sz="1600" spc="10" dirty="0">
                <a:latin typeface="Calibri"/>
                <a:cs typeface="Calibri"/>
              </a:rPr>
              <a:t>ε</a:t>
            </a:r>
            <a:r>
              <a:rPr sz="1600" dirty="0">
                <a:latin typeface="Calibri"/>
                <a:cs typeface="Calibri"/>
              </a:rPr>
              <a:t>τα</a:t>
            </a:r>
            <a:r>
              <a:rPr sz="1600" spc="-10" dirty="0">
                <a:latin typeface="Calibri"/>
                <a:cs typeface="Calibri"/>
              </a:rPr>
              <a:t>κι</a:t>
            </a:r>
            <a:r>
              <a:rPr sz="1600" dirty="0">
                <a:latin typeface="Calibri"/>
                <a:cs typeface="Calibri"/>
              </a:rPr>
              <a:t>νήσ</a:t>
            </a:r>
            <a:r>
              <a:rPr sz="1600" spc="5" dirty="0">
                <a:latin typeface="Calibri"/>
                <a:cs typeface="Calibri"/>
              </a:rPr>
              <a:t>εω</a:t>
            </a:r>
            <a:r>
              <a:rPr sz="1600" dirty="0">
                <a:latin typeface="Calibri"/>
                <a:cs typeface="Calibri"/>
              </a:rPr>
              <a:t>ν.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500" spc="40" dirty="0">
                <a:latin typeface="Wingdings"/>
                <a:cs typeface="Wingdings"/>
              </a:rPr>
              <a:t></a:t>
            </a:r>
            <a:r>
              <a:rPr sz="1500" b="1" dirty="0">
                <a:latin typeface="Calibri"/>
                <a:cs typeface="Calibri"/>
              </a:rPr>
              <a:t>Έ</a:t>
            </a:r>
            <a:r>
              <a:rPr sz="1500" b="1" spc="5" dirty="0">
                <a:latin typeface="Calibri"/>
                <a:cs typeface="Calibri"/>
              </a:rPr>
              <a:t>ν</a:t>
            </a:r>
            <a:r>
              <a:rPr sz="1500" b="1" spc="-10" dirty="0">
                <a:latin typeface="Calibri"/>
                <a:cs typeface="Calibri"/>
              </a:rPr>
              <a:t>αρξ</a:t>
            </a:r>
            <a:r>
              <a:rPr sz="1500" b="1" dirty="0">
                <a:latin typeface="Calibri"/>
                <a:cs typeface="Calibri"/>
              </a:rPr>
              <a:t>η</a:t>
            </a:r>
            <a:r>
              <a:rPr sz="1500" b="1" spc="-35" dirty="0">
                <a:latin typeface="Calibri"/>
                <a:cs typeface="Calibri"/>
              </a:rPr>
              <a:t> </a:t>
            </a:r>
            <a:r>
              <a:rPr sz="1500" b="1" spc="5" dirty="0">
                <a:latin typeface="Calibri"/>
                <a:cs typeface="Calibri"/>
              </a:rPr>
              <a:t>λ</a:t>
            </a:r>
            <a:r>
              <a:rPr sz="1500" b="1" dirty="0">
                <a:latin typeface="Calibri"/>
                <a:cs typeface="Calibri"/>
              </a:rPr>
              <a:t>ει</a:t>
            </a:r>
            <a:r>
              <a:rPr sz="1500" b="1" spc="5" dirty="0">
                <a:latin typeface="Calibri"/>
                <a:cs typeface="Calibri"/>
              </a:rPr>
              <a:t>τ</a:t>
            </a:r>
            <a:r>
              <a:rPr sz="1500" b="1" dirty="0">
                <a:latin typeface="Calibri"/>
                <a:cs typeface="Calibri"/>
              </a:rPr>
              <a:t>ο</a:t>
            </a:r>
            <a:r>
              <a:rPr sz="1500" b="1" spc="10" dirty="0">
                <a:latin typeface="Calibri"/>
                <a:cs typeface="Calibri"/>
              </a:rPr>
              <a:t>υ</a:t>
            </a:r>
            <a:r>
              <a:rPr sz="1500" b="1" spc="-10" dirty="0">
                <a:latin typeface="Calibri"/>
                <a:cs typeface="Calibri"/>
              </a:rPr>
              <a:t>ρ</a:t>
            </a:r>
            <a:r>
              <a:rPr sz="1500" b="1" spc="-15" dirty="0">
                <a:latin typeface="Calibri"/>
                <a:cs typeface="Calibri"/>
              </a:rPr>
              <a:t>γ</a:t>
            </a:r>
            <a:r>
              <a:rPr sz="1500" b="1" dirty="0">
                <a:latin typeface="Calibri"/>
                <a:cs typeface="Calibri"/>
              </a:rPr>
              <a:t>ί</a:t>
            </a:r>
            <a:r>
              <a:rPr sz="1500" b="1" spc="-10" dirty="0">
                <a:latin typeface="Calibri"/>
                <a:cs typeface="Calibri"/>
              </a:rPr>
              <a:t>α</a:t>
            </a:r>
            <a:r>
              <a:rPr sz="1500" b="1" dirty="0">
                <a:latin typeface="Calibri"/>
                <a:cs typeface="Calibri"/>
              </a:rPr>
              <a:t>ς</a:t>
            </a:r>
            <a:r>
              <a:rPr sz="1500" b="1" spc="-7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α</a:t>
            </a:r>
            <a:r>
              <a:rPr sz="1500" b="1" spc="-15" dirty="0">
                <a:latin typeface="Calibri"/>
                <a:cs typeface="Calibri"/>
              </a:rPr>
              <a:t>π</a:t>
            </a:r>
            <a:r>
              <a:rPr sz="1500" b="1" dirty="0">
                <a:latin typeface="Calibri"/>
                <a:cs typeface="Calibri"/>
              </a:rPr>
              <a:t>ό</a:t>
            </a:r>
            <a:r>
              <a:rPr sz="1500" b="1" spc="-2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το Σ</a:t>
            </a:r>
            <a:r>
              <a:rPr sz="1500" b="1" spc="-10" dirty="0">
                <a:latin typeface="Calibri"/>
                <a:cs typeface="Calibri"/>
              </a:rPr>
              <a:t>άββα</a:t>
            </a:r>
            <a:r>
              <a:rPr sz="1500" b="1" dirty="0">
                <a:latin typeface="Calibri"/>
                <a:cs typeface="Calibri"/>
              </a:rPr>
              <a:t>το</a:t>
            </a:r>
            <a:r>
              <a:rPr sz="1500" b="1" spc="-5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30 Ιανο</a:t>
            </a:r>
            <a:r>
              <a:rPr sz="1500" b="1" spc="10" dirty="0">
                <a:latin typeface="Calibri"/>
                <a:cs typeface="Calibri"/>
              </a:rPr>
              <a:t>υ</a:t>
            </a:r>
            <a:r>
              <a:rPr sz="1500" b="1" spc="-10" dirty="0">
                <a:latin typeface="Calibri"/>
                <a:cs typeface="Calibri"/>
              </a:rPr>
              <a:t>αρ</a:t>
            </a:r>
            <a:r>
              <a:rPr sz="1500" b="1" dirty="0">
                <a:latin typeface="Calibri"/>
                <a:cs typeface="Calibri"/>
              </a:rPr>
              <a:t>ίο</a:t>
            </a:r>
            <a:r>
              <a:rPr sz="1500" b="1" spc="40" dirty="0">
                <a:latin typeface="Calibri"/>
                <a:cs typeface="Calibri"/>
              </a:rPr>
              <a:t>υ</a:t>
            </a:r>
            <a:r>
              <a:rPr sz="1500" b="1" dirty="0">
                <a:latin typeface="Calibri"/>
                <a:cs typeface="Calibri"/>
              </a:rPr>
              <a:t>.</a:t>
            </a:r>
            <a:endParaRPr sz="1500">
              <a:latin typeface="Calibri"/>
              <a:cs typeface="Calibri"/>
            </a:endParaRPr>
          </a:p>
          <a:p>
            <a:pPr marL="228600" indent="-215900">
              <a:lnSpc>
                <a:spcPts val="1785"/>
              </a:lnSpc>
              <a:buFont typeface="Wingdings"/>
              <a:buChar char=""/>
              <a:tabLst>
                <a:tab pos="229235" algn="l"/>
              </a:tabLst>
            </a:pPr>
            <a:r>
              <a:rPr sz="1500" b="1" spc="-10" dirty="0">
                <a:latin typeface="Calibri"/>
                <a:cs typeface="Calibri"/>
              </a:rPr>
              <a:t>Τη</a:t>
            </a:r>
            <a:r>
              <a:rPr sz="1500" b="1" dirty="0">
                <a:latin typeface="Calibri"/>
                <a:cs typeface="Calibri"/>
              </a:rPr>
              <a:t>ν</a:t>
            </a:r>
            <a:r>
              <a:rPr sz="1500" b="1" spc="-25" dirty="0">
                <a:latin typeface="Calibri"/>
                <a:cs typeface="Calibri"/>
              </a:rPr>
              <a:t> </a:t>
            </a:r>
            <a:r>
              <a:rPr sz="1500" b="1" spc="-15" dirty="0">
                <a:latin typeface="Calibri"/>
                <a:cs typeface="Calibri"/>
              </a:rPr>
              <a:t>Κ</a:t>
            </a:r>
            <a:r>
              <a:rPr sz="1500" b="1" spc="5" dirty="0">
                <a:latin typeface="Calibri"/>
                <a:cs typeface="Calibri"/>
              </a:rPr>
              <a:t>υ</a:t>
            </a:r>
            <a:r>
              <a:rPr sz="1500" b="1" spc="-15" dirty="0">
                <a:latin typeface="Calibri"/>
                <a:cs typeface="Calibri"/>
              </a:rPr>
              <a:t>ρ</a:t>
            </a:r>
            <a:r>
              <a:rPr sz="1500" b="1" dirty="0">
                <a:latin typeface="Calibri"/>
                <a:cs typeface="Calibri"/>
              </a:rPr>
              <a:t>ι</a:t>
            </a:r>
            <a:r>
              <a:rPr sz="1500" b="1" spc="-10" dirty="0">
                <a:latin typeface="Calibri"/>
                <a:cs typeface="Calibri"/>
              </a:rPr>
              <a:t>ακ</a:t>
            </a:r>
            <a:r>
              <a:rPr sz="1500" b="1" dirty="0">
                <a:latin typeface="Calibri"/>
                <a:cs typeface="Calibri"/>
              </a:rPr>
              <a:t>ή</a:t>
            </a:r>
            <a:r>
              <a:rPr sz="1500" b="1" spc="-1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31</a:t>
            </a:r>
            <a:r>
              <a:rPr sz="1500" b="1" spc="-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Ιανο</a:t>
            </a:r>
            <a:r>
              <a:rPr sz="1500" b="1" spc="5" dirty="0">
                <a:latin typeface="Calibri"/>
                <a:cs typeface="Calibri"/>
              </a:rPr>
              <a:t>υ</a:t>
            </a:r>
            <a:r>
              <a:rPr sz="1500" b="1" spc="-10" dirty="0">
                <a:latin typeface="Calibri"/>
                <a:cs typeface="Calibri"/>
              </a:rPr>
              <a:t>α</a:t>
            </a:r>
            <a:r>
              <a:rPr sz="1500" b="1" spc="-15" dirty="0">
                <a:latin typeface="Calibri"/>
                <a:cs typeface="Calibri"/>
              </a:rPr>
              <a:t>ρ</a:t>
            </a:r>
            <a:r>
              <a:rPr sz="1500" b="1" dirty="0">
                <a:latin typeface="Calibri"/>
                <a:cs typeface="Calibri"/>
              </a:rPr>
              <a:t>ίο</a:t>
            </a:r>
            <a:r>
              <a:rPr sz="1500" b="1" spc="5" dirty="0">
                <a:latin typeface="Calibri"/>
                <a:cs typeface="Calibri"/>
              </a:rPr>
              <a:t>υ</a:t>
            </a:r>
            <a:r>
              <a:rPr sz="1500" b="1" dirty="0">
                <a:latin typeface="Calibri"/>
                <a:cs typeface="Calibri"/>
              </a:rPr>
              <a:t>,</a:t>
            </a:r>
            <a:r>
              <a:rPr sz="1500" b="1" spc="-6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κ</a:t>
            </a:r>
            <a:r>
              <a:rPr sz="1500" b="1" spc="5" dirty="0">
                <a:latin typeface="Calibri"/>
                <a:cs typeface="Calibri"/>
              </a:rPr>
              <a:t>λ</a:t>
            </a:r>
            <a:r>
              <a:rPr sz="1500" b="1" dirty="0">
                <a:latin typeface="Calibri"/>
                <a:cs typeface="Calibri"/>
              </a:rPr>
              <a:t>ει</a:t>
            </a:r>
            <a:r>
              <a:rPr sz="1500" b="1" spc="-10" dirty="0">
                <a:latin typeface="Calibri"/>
                <a:cs typeface="Calibri"/>
              </a:rPr>
              <a:t>σ</a:t>
            </a:r>
            <a:r>
              <a:rPr sz="1500" b="1" dirty="0">
                <a:latin typeface="Calibri"/>
                <a:cs typeface="Calibri"/>
              </a:rPr>
              <a:t>τ</a:t>
            </a:r>
            <a:r>
              <a:rPr sz="1500" b="1" spc="-10" dirty="0">
                <a:latin typeface="Calibri"/>
                <a:cs typeface="Calibri"/>
              </a:rPr>
              <a:t>ά</a:t>
            </a:r>
            <a:r>
              <a:rPr sz="1500" b="1" dirty="0">
                <a:latin typeface="Calibri"/>
                <a:cs typeface="Calibri"/>
              </a:rPr>
              <a:t>.</a:t>
            </a:r>
            <a:endParaRPr sz="1500">
              <a:latin typeface="Calibri"/>
              <a:cs typeface="Calibri"/>
            </a:endParaRPr>
          </a:p>
          <a:p>
            <a:pPr marL="234950" indent="-222250">
              <a:lnSpc>
                <a:spcPts val="1905"/>
              </a:lnSpc>
              <a:buFont typeface="Wingdings"/>
              <a:buChar char=""/>
              <a:tabLst>
                <a:tab pos="235585" algn="l"/>
              </a:tabLst>
            </a:pPr>
            <a:r>
              <a:rPr sz="1600" spc="10" dirty="0">
                <a:latin typeface="Calibri"/>
                <a:cs typeface="Calibri"/>
              </a:rPr>
              <a:t>Ω</a:t>
            </a:r>
            <a:r>
              <a:rPr sz="1600" dirty="0">
                <a:latin typeface="Calibri"/>
                <a:cs typeface="Calibri"/>
              </a:rPr>
              <a:t>ράρ</a:t>
            </a:r>
            <a:r>
              <a:rPr sz="1600" spc="-15" dirty="0">
                <a:latin typeface="Calibri"/>
                <a:cs typeface="Calibri"/>
              </a:rPr>
              <a:t>ι</a:t>
            </a:r>
            <a:r>
              <a:rPr sz="1600" dirty="0">
                <a:latin typeface="Calibri"/>
                <a:cs typeface="Calibri"/>
              </a:rPr>
              <a:t>ο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λε</a:t>
            </a:r>
            <a:r>
              <a:rPr sz="1600" spc="-10" dirty="0">
                <a:latin typeface="Calibri"/>
                <a:cs typeface="Calibri"/>
              </a:rPr>
              <a:t>ι</a:t>
            </a:r>
            <a:r>
              <a:rPr sz="1600" dirty="0">
                <a:latin typeface="Calibri"/>
                <a:cs typeface="Calibri"/>
              </a:rPr>
              <a:t>τ</a:t>
            </a:r>
            <a:r>
              <a:rPr sz="1600" spc="-10" dirty="0">
                <a:latin typeface="Calibri"/>
                <a:cs typeface="Calibri"/>
              </a:rPr>
              <a:t>ου</a:t>
            </a:r>
            <a:r>
              <a:rPr sz="1600" dirty="0">
                <a:latin typeface="Calibri"/>
                <a:cs typeface="Calibri"/>
              </a:rPr>
              <a:t>ργ</a:t>
            </a:r>
            <a:r>
              <a:rPr sz="1600" spc="-10" dirty="0">
                <a:latin typeface="Calibri"/>
                <a:cs typeface="Calibri"/>
              </a:rPr>
              <a:t>ί</a:t>
            </a:r>
            <a:r>
              <a:rPr sz="1600" dirty="0">
                <a:latin typeface="Calibri"/>
                <a:cs typeface="Calibri"/>
              </a:rPr>
              <a:t>ας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</a:t>
            </a:r>
            <a:r>
              <a:rPr sz="1600" dirty="0">
                <a:latin typeface="Calibri"/>
                <a:cs typeface="Calibri"/>
              </a:rPr>
              <a:t>πρ</a:t>
            </a:r>
            <a:r>
              <a:rPr sz="1600" spc="-15" dirty="0">
                <a:latin typeface="Calibri"/>
                <a:cs typeface="Calibri"/>
              </a:rPr>
              <a:t>ο</a:t>
            </a:r>
            <a:r>
              <a:rPr sz="1600" dirty="0">
                <a:latin typeface="Calibri"/>
                <a:cs typeface="Calibri"/>
              </a:rPr>
              <a:t>α</a:t>
            </a:r>
            <a:r>
              <a:rPr sz="1600" spc="-10" dirty="0">
                <a:latin typeface="Calibri"/>
                <a:cs typeface="Calibri"/>
              </a:rPr>
              <a:t>ι</a:t>
            </a:r>
            <a:r>
              <a:rPr sz="1600" dirty="0">
                <a:latin typeface="Calibri"/>
                <a:cs typeface="Calibri"/>
              </a:rPr>
              <a:t>ρ</a:t>
            </a:r>
            <a:r>
              <a:rPr sz="1600" spc="5" dirty="0">
                <a:latin typeface="Calibri"/>
                <a:cs typeface="Calibri"/>
              </a:rPr>
              <a:t>ε</a:t>
            </a:r>
            <a:r>
              <a:rPr sz="1600" dirty="0">
                <a:latin typeface="Calibri"/>
                <a:cs typeface="Calibri"/>
              </a:rPr>
              <a:t>τ</a:t>
            </a:r>
            <a:r>
              <a:rPr sz="1600" spc="-10" dirty="0">
                <a:latin typeface="Calibri"/>
                <a:cs typeface="Calibri"/>
              </a:rPr>
              <a:t>ι</a:t>
            </a:r>
            <a:r>
              <a:rPr sz="1600" spc="-15" dirty="0">
                <a:latin typeface="Calibri"/>
                <a:cs typeface="Calibri"/>
              </a:rPr>
              <a:t>κ</a:t>
            </a:r>
            <a:r>
              <a:rPr sz="1600" spc="-10" dirty="0">
                <a:latin typeface="Calibri"/>
                <a:cs typeface="Calibri"/>
              </a:rPr>
              <a:t>ό</a:t>
            </a:r>
            <a:r>
              <a:rPr sz="1600" dirty="0">
                <a:latin typeface="Calibri"/>
                <a:cs typeface="Calibri"/>
              </a:rPr>
              <a:t>)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από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7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π.</a:t>
            </a:r>
            <a:r>
              <a:rPr sz="1600" spc="5" dirty="0">
                <a:latin typeface="Calibri"/>
                <a:cs typeface="Calibri"/>
              </a:rPr>
              <a:t>μ</a:t>
            </a:r>
            <a:r>
              <a:rPr sz="1600" dirty="0">
                <a:latin typeface="Calibri"/>
                <a:cs typeface="Calibri"/>
              </a:rPr>
              <a:t>.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5" dirty="0">
                <a:latin typeface="Calibri"/>
                <a:cs typeface="Calibri"/>
              </a:rPr>
              <a:t>έω</a:t>
            </a:r>
            <a:r>
              <a:rPr sz="1600" dirty="0">
                <a:latin typeface="Calibri"/>
                <a:cs typeface="Calibri"/>
              </a:rPr>
              <a:t>ς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8μ.</a:t>
            </a:r>
            <a:r>
              <a:rPr sz="1600" spc="5" dirty="0">
                <a:latin typeface="Calibri"/>
                <a:cs typeface="Calibri"/>
              </a:rPr>
              <a:t>μ</a:t>
            </a:r>
            <a:r>
              <a:rPr sz="1600" dirty="0"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  <a:p>
            <a:pPr marL="189230" marR="151765" indent="-176530">
              <a:lnSpc>
                <a:spcPct val="100000"/>
              </a:lnSpc>
              <a:spcBef>
                <a:spcPts val="980"/>
              </a:spcBef>
              <a:buFont typeface="Wingdings"/>
              <a:buChar char=""/>
              <a:tabLst>
                <a:tab pos="229235" algn="l"/>
              </a:tabLst>
            </a:pPr>
            <a:r>
              <a:rPr sz="1500" dirty="0">
                <a:latin typeface="Calibri"/>
                <a:cs typeface="Calibri"/>
              </a:rPr>
              <a:t>Η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εξ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απο</a:t>
            </a:r>
            <a:r>
              <a:rPr sz="1500" spc="5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ά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εως</a:t>
            </a:r>
            <a:r>
              <a:rPr sz="1500" spc="-9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υποχρε</a:t>
            </a:r>
            <a:r>
              <a:rPr sz="1500" spc="5" dirty="0">
                <a:latin typeface="Calibri"/>
                <a:cs typeface="Calibri"/>
              </a:rPr>
              <a:t>ω</a:t>
            </a:r>
            <a:r>
              <a:rPr sz="1500" spc="-10" dirty="0">
                <a:latin typeface="Calibri"/>
                <a:cs typeface="Calibri"/>
              </a:rPr>
              <a:t>τι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ή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προαγο</a:t>
            </a:r>
            <a:r>
              <a:rPr sz="1500" spc="-5" dirty="0">
                <a:latin typeface="Calibri"/>
                <a:cs typeface="Calibri"/>
              </a:rPr>
              <a:t>ρ</a:t>
            </a:r>
            <a:r>
              <a:rPr sz="1500" dirty="0">
                <a:latin typeface="Calibri"/>
                <a:cs typeface="Calibri"/>
              </a:rPr>
              <a:t>ά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ων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αγα</a:t>
            </a:r>
            <a:r>
              <a:rPr sz="1500" spc="15" dirty="0">
                <a:latin typeface="Calibri"/>
                <a:cs typeface="Calibri"/>
              </a:rPr>
              <a:t>θ</a:t>
            </a:r>
            <a:r>
              <a:rPr sz="1500" dirty="0">
                <a:latin typeface="Calibri"/>
                <a:cs typeface="Calibri"/>
              </a:rPr>
              <a:t>ών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(εί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ηλε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ρ</a:t>
            </a:r>
            <a:r>
              <a:rPr sz="1500" spc="-10" dirty="0">
                <a:latin typeface="Calibri"/>
                <a:cs typeface="Calibri"/>
              </a:rPr>
              <a:t>ονι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ά,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ίτ</a:t>
            </a:r>
            <a:r>
              <a:rPr sz="1500" dirty="0">
                <a:latin typeface="Calibri"/>
                <a:cs typeface="Calibri"/>
              </a:rPr>
              <a:t>ε 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ηλεφων</a:t>
            </a:r>
            <a:r>
              <a:rPr sz="1500" spc="-15" dirty="0">
                <a:latin typeface="Calibri"/>
                <a:cs typeface="Calibri"/>
              </a:rPr>
              <a:t>ι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ά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ίτ</a:t>
            </a:r>
            <a:r>
              <a:rPr sz="1500" dirty="0">
                <a:latin typeface="Calibri"/>
                <a:cs typeface="Calibri"/>
              </a:rPr>
              <a:t>ε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έ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ω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ης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εφαρμ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γής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e-</a:t>
            </a:r>
            <a:r>
              <a:rPr sz="1500" dirty="0">
                <a:latin typeface="Calibri"/>
                <a:cs typeface="Calibri"/>
              </a:rPr>
              <a:t>Κα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10" dirty="0">
                <a:latin typeface="Calibri"/>
                <a:cs typeface="Calibri"/>
              </a:rPr>
              <a:t>ν</a:t>
            </a:r>
            <a:r>
              <a:rPr sz="1500" dirty="0">
                <a:latin typeface="Calibri"/>
                <a:cs typeface="Calibri"/>
              </a:rPr>
              <a:t>αλω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ής)</a:t>
            </a:r>
            <a:r>
              <a:rPr sz="1500" spc="-9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αι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</a:t>
            </a:r>
            <a:r>
              <a:rPr sz="1500" spc="5" dirty="0">
                <a:latin typeface="Calibri"/>
                <a:cs typeface="Calibri"/>
              </a:rPr>
              <a:t>α</a:t>
            </a:r>
            <a:r>
              <a:rPr sz="1500" dirty="0">
                <a:latin typeface="Calibri"/>
                <a:cs typeface="Calibri"/>
              </a:rPr>
              <a:t>ραλα</a:t>
            </a:r>
            <a:r>
              <a:rPr sz="1500" spc="-10" dirty="0">
                <a:latin typeface="Calibri"/>
                <a:cs typeface="Calibri"/>
              </a:rPr>
              <a:t>β</a:t>
            </a:r>
            <a:r>
              <a:rPr sz="1500" dirty="0">
                <a:latin typeface="Calibri"/>
                <a:cs typeface="Calibri"/>
              </a:rPr>
              <a:t>ή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από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έ</a:t>
            </a:r>
            <a:r>
              <a:rPr sz="1500" spc="-10" dirty="0">
                <a:latin typeface="Calibri"/>
                <a:cs typeface="Calibri"/>
              </a:rPr>
              <a:t>ν</a:t>
            </a:r>
            <a:r>
              <a:rPr sz="1500" dirty="0">
                <a:latin typeface="Calibri"/>
                <a:cs typeface="Calibri"/>
              </a:rPr>
              <a:t>αν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(1)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dirty="0">
                <a:latin typeface="Calibri"/>
                <a:cs typeface="Calibri"/>
              </a:rPr>
              <a:t>λά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αι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από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ι</a:t>
            </a:r>
            <a:r>
              <a:rPr sz="1500" dirty="0">
                <a:latin typeface="Calibri"/>
                <a:cs typeface="Calibri"/>
              </a:rPr>
              <a:t>δ</a:t>
            </a:r>
            <a:r>
              <a:rPr sz="1500" spc="-5" dirty="0">
                <a:latin typeface="Calibri"/>
                <a:cs typeface="Calibri"/>
              </a:rPr>
              <a:t>ι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ά δ</a:t>
            </a:r>
            <a:r>
              <a:rPr sz="1500" spc="-5" dirty="0">
                <a:latin typeface="Calibri"/>
                <a:cs typeface="Calibri"/>
              </a:rPr>
              <a:t>ι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ρφω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έ</a:t>
            </a:r>
            <a:r>
              <a:rPr sz="1500" spc="-10" dirty="0">
                <a:latin typeface="Calibri"/>
                <a:cs typeface="Calibri"/>
              </a:rPr>
              <a:t>ν</a:t>
            </a:r>
            <a:r>
              <a:rPr sz="1500" dirty="0">
                <a:latin typeface="Calibri"/>
                <a:cs typeface="Calibri"/>
              </a:rPr>
              <a:t>ο</a:t>
            </a:r>
            <a:r>
              <a:rPr sz="1500" spc="-10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5" dirty="0">
                <a:latin typeface="Calibri"/>
                <a:cs typeface="Calibri"/>
              </a:rPr>
              <a:t>ξ</a:t>
            </a:r>
            <a:r>
              <a:rPr sz="1500" dirty="0">
                <a:latin typeface="Calibri"/>
                <a:cs typeface="Calibri"/>
              </a:rPr>
              <a:t>ω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ερ</a:t>
            </a:r>
            <a:r>
              <a:rPr sz="1500" spc="-10" dirty="0">
                <a:latin typeface="Calibri"/>
                <a:cs typeface="Calibri"/>
              </a:rPr>
              <a:t>ι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ό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χ</a:t>
            </a:r>
            <a:r>
              <a:rPr sz="1500" spc="5" dirty="0">
                <a:latin typeface="Calibri"/>
                <a:cs typeface="Calibri"/>
              </a:rPr>
              <a:t>ώ</a:t>
            </a:r>
            <a:r>
              <a:rPr sz="1500" dirty="0">
                <a:latin typeface="Calibri"/>
                <a:cs typeface="Calibri"/>
              </a:rPr>
              <a:t>ρο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ων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10" dirty="0">
                <a:latin typeface="Calibri"/>
                <a:cs typeface="Calibri"/>
              </a:rPr>
              <a:t>μ</a:t>
            </a:r>
            <a:r>
              <a:rPr sz="1500" spc="-20" dirty="0">
                <a:latin typeface="Calibri"/>
                <a:cs typeface="Calibri"/>
              </a:rPr>
              <a:t>ά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ων.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500" spc="40" dirty="0">
                <a:latin typeface="Wingdings"/>
                <a:cs typeface="Wingdings"/>
              </a:rPr>
              <a:t></a:t>
            </a:r>
            <a:r>
              <a:rPr sz="1500" spc="-15" dirty="0">
                <a:latin typeface="Calibri"/>
                <a:cs typeface="Calibri"/>
              </a:rPr>
              <a:t>Α</a:t>
            </a:r>
            <a:r>
              <a:rPr sz="1500" dirty="0">
                <a:latin typeface="Calibri"/>
                <a:cs typeface="Calibri"/>
              </a:rPr>
              <a:t>π</a:t>
            </a:r>
            <a:r>
              <a:rPr sz="1500" spc="5" dirty="0">
                <a:latin typeface="Calibri"/>
                <a:cs typeface="Calibri"/>
              </a:rPr>
              <a:t>α</a:t>
            </a:r>
            <a:r>
              <a:rPr sz="1500" dirty="0">
                <a:latin typeface="Calibri"/>
                <a:cs typeface="Calibri"/>
              </a:rPr>
              <a:t>γ</a:t>
            </a:r>
            <a:r>
              <a:rPr sz="1500" spc="-10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ρεύε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αι</a:t>
            </a:r>
            <a:r>
              <a:rPr sz="1500" spc="-10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η ε</a:t>
            </a:r>
            <a:r>
              <a:rPr sz="1500" spc="-10" dirty="0">
                <a:latin typeface="Calibri"/>
                <a:cs typeface="Calibri"/>
              </a:rPr>
              <a:t>ί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δος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dirty="0">
                <a:latin typeface="Calibri"/>
                <a:cs typeface="Calibri"/>
              </a:rPr>
              <a:t>λα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ών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ο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ά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10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α.</a:t>
            </a:r>
            <a:endParaRPr sz="1500">
              <a:latin typeface="Calibri"/>
              <a:cs typeface="Calibri"/>
            </a:endParaRPr>
          </a:p>
          <a:p>
            <a:pPr marL="189230" marR="212090" indent="-176530">
              <a:lnSpc>
                <a:spcPct val="100000"/>
              </a:lnSpc>
              <a:spcBef>
                <a:spcPts val="355"/>
              </a:spcBef>
              <a:buFont typeface="Wingdings"/>
              <a:buChar char=""/>
              <a:tabLst>
                <a:tab pos="229235" algn="l"/>
              </a:tabLst>
            </a:pPr>
            <a:r>
              <a:rPr sz="1500" dirty="0">
                <a:latin typeface="Calibri"/>
                <a:cs typeface="Calibri"/>
              </a:rPr>
              <a:t>Η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επιχεί</a:t>
            </a:r>
            <a:r>
              <a:rPr sz="1500" spc="-10" dirty="0">
                <a:latin typeface="Calibri"/>
                <a:cs typeface="Calibri"/>
              </a:rPr>
              <a:t>ρ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αχωρεί</a:t>
            </a:r>
            <a:r>
              <a:rPr sz="1500" spc="-80" dirty="0">
                <a:latin typeface="Calibri"/>
                <a:cs typeface="Calibri"/>
              </a:rPr>
              <a:t> 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ην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</a:t>
            </a:r>
            <a:r>
              <a:rPr sz="1500" spc="5" dirty="0">
                <a:latin typeface="Calibri"/>
                <a:cs typeface="Calibri"/>
              </a:rPr>
              <a:t>α</a:t>
            </a:r>
            <a:r>
              <a:rPr sz="1500" dirty="0">
                <a:latin typeface="Calibri"/>
                <a:cs typeface="Calibri"/>
              </a:rPr>
              <a:t>ραγγελ</a:t>
            </a:r>
            <a:r>
              <a:rPr sz="1500" spc="-15" dirty="0">
                <a:latin typeface="Calibri"/>
                <a:cs typeface="Calibri"/>
              </a:rPr>
              <a:t>ί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αι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αποσ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έ</a:t>
            </a:r>
            <a:r>
              <a:rPr sz="1500" spc="-5" dirty="0">
                <a:latin typeface="Calibri"/>
                <a:cs typeface="Calibri"/>
              </a:rPr>
              <a:t>λλ</a:t>
            </a:r>
            <a:r>
              <a:rPr sz="1500" dirty="0">
                <a:latin typeface="Calibri"/>
                <a:cs typeface="Calibri"/>
              </a:rPr>
              <a:t>ει</a:t>
            </a:r>
            <a:r>
              <a:rPr sz="1500" spc="-8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σ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spc="-10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ν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spc="-5" dirty="0">
                <a:latin typeface="Calibri"/>
                <a:cs typeface="Calibri"/>
              </a:rPr>
              <a:t>λ</a:t>
            </a:r>
            <a:r>
              <a:rPr sz="1500" dirty="0">
                <a:latin typeface="Calibri"/>
                <a:cs typeface="Calibri"/>
              </a:rPr>
              <a:t>ά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η,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ί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ε 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spc="-10" dirty="0">
                <a:latin typeface="Calibri"/>
                <a:cs typeface="Calibri"/>
              </a:rPr>
              <a:t>ι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spc="-10" dirty="0">
                <a:latin typeface="Calibri"/>
                <a:cs typeface="Calibri"/>
              </a:rPr>
              <a:t>ο</a:t>
            </a:r>
            <a:r>
              <a:rPr sz="1500" spc="-5" dirty="0">
                <a:latin typeface="Calibri"/>
                <a:cs typeface="Calibri"/>
              </a:rPr>
              <a:t>λ</a:t>
            </a:r>
            <a:r>
              <a:rPr sz="1500" spc="-10" dirty="0">
                <a:latin typeface="Calibri"/>
                <a:cs typeface="Calibri"/>
              </a:rPr>
              <a:t>ό</a:t>
            </a:r>
            <a:r>
              <a:rPr sz="1500" dirty="0">
                <a:latin typeface="Calibri"/>
                <a:cs typeface="Calibri"/>
              </a:rPr>
              <a:t>γ</a:t>
            </a:r>
            <a:r>
              <a:rPr sz="1500" spc="-15" dirty="0">
                <a:latin typeface="Calibri"/>
                <a:cs typeface="Calibri"/>
              </a:rPr>
              <a:t>ι</a:t>
            </a:r>
            <a:r>
              <a:rPr sz="1500" dirty="0">
                <a:latin typeface="Calibri"/>
                <a:cs typeface="Calibri"/>
              </a:rPr>
              <a:t>ο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ί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ε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ήν</a:t>
            </a:r>
            <a:r>
              <a:rPr sz="1500" spc="-10" dirty="0">
                <a:latin typeface="Calibri"/>
                <a:cs typeface="Calibri"/>
              </a:rPr>
              <a:t>υ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α,</a:t>
            </a:r>
            <a:r>
              <a:rPr sz="1500" spc="-9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που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10" dirty="0">
                <a:latin typeface="Calibri"/>
                <a:cs typeface="Calibri"/>
              </a:rPr>
              <a:t>θ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φέρει 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α ε</a:t>
            </a:r>
            <a:r>
              <a:rPr sz="1500" spc="5" dirty="0">
                <a:latin typeface="Calibri"/>
                <a:cs typeface="Calibri"/>
              </a:rPr>
              <a:t>ξ</a:t>
            </a:r>
            <a:r>
              <a:rPr sz="1500" dirty="0">
                <a:latin typeface="Calibri"/>
                <a:cs typeface="Calibri"/>
              </a:rPr>
              <a:t>ής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spc="-10" dirty="0">
                <a:latin typeface="Calibri"/>
                <a:cs typeface="Calibri"/>
              </a:rPr>
              <a:t>ι</a:t>
            </a:r>
            <a:r>
              <a:rPr sz="1500" dirty="0">
                <a:latin typeface="Calibri"/>
                <a:cs typeface="Calibri"/>
              </a:rPr>
              <a:t>χ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ί</a:t>
            </a:r>
            <a:r>
              <a:rPr sz="1500" dirty="0">
                <a:latin typeface="Calibri"/>
                <a:cs typeface="Calibri"/>
              </a:rPr>
              <a:t>α: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α)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Επ</a:t>
            </a:r>
            <a:r>
              <a:rPr sz="1500" spc="5" dirty="0">
                <a:latin typeface="Calibri"/>
                <a:cs typeface="Calibri"/>
              </a:rPr>
              <a:t>ω</a:t>
            </a:r>
            <a:r>
              <a:rPr sz="1500" spc="-10" dirty="0">
                <a:latin typeface="Calibri"/>
                <a:cs typeface="Calibri"/>
              </a:rPr>
              <a:t>ν</a:t>
            </a:r>
            <a:r>
              <a:rPr sz="1500" dirty="0">
                <a:latin typeface="Calibri"/>
                <a:cs typeface="Calibri"/>
              </a:rPr>
              <a:t>υμ</a:t>
            </a:r>
            <a:r>
              <a:rPr sz="1500" spc="-10" dirty="0">
                <a:latin typeface="Calibri"/>
                <a:cs typeface="Calibri"/>
              </a:rPr>
              <a:t>ί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–</a:t>
            </a:r>
            <a:r>
              <a:rPr sz="1500" spc="1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Δ</a:t>
            </a:r>
            <a:r>
              <a:rPr sz="1500" spc="-10" dirty="0">
                <a:latin typeface="Calibri"/>
                <a:cs typeface="Calibri"/>
              </a:rPr>
              <a:t>ι</a:t>
            </a:r>
            <a:r>
              <a:rPr sz="1500" dirty="0">
                <a:latin typeface="Calibri"/>
                <a:cs typeface="Calibri"/>
              </a:rPr>
              <a:t>εύ</a:t>
            </a:r>
            <a:r>
              <a:rPr sz="1500" spc="5" dirty="0">
                <a:latin typeface="Calibri"/>
                <a:cs typeface="Calibri"/>
              </a:rPr>
              <a:t>θ</a:t>
            </a:r>
            <a:r>
              <a:rPr sz="1500" dirty="0">
                <a:latin typeface="Calibri"/>
                <a:cs typeface="Calibri"/>
              </a:rPr>
              <a:t>υ</a:t>
            </a:r>
            <a:r>
              <a:rPr sz="1500" spc="-15" dirty="0">
                <a:latin typeface="Calibri"/>
                <a:cs typeface="Calibri"/>
              </a:rPr>
              <a:t>ν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–</a:t>
            </a:r>
            <a:r>
              <a:rPr sz="1500" spc="-15" dirty="0">
                <a:latin typeface="Calibri"/>
                <a:cs typeface="Calibri"/>
              </a:rPr>
              <a:t> Α</a:t>
            </a:r>
            <a:r>
              <a:rPr sz="1500" dirty="0">
                <a:latin typeface="Calibri"/>
                <a:cs typeface="Calibri"/>
              </a:rPr>
              <a:t>ΦΜ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-</a:t>
            </a:r>
            <a:r>
              <a:rPr sz="1500" spc="1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Χ</a:t>
            </a:r>
            <a:r>
              <a:rPr sz="1500" dirty="0">
                <a:latin typeface="Calibri"/>
                <a:cs typeface="Calibri"/>
              </a:rPr>
              <a:t>ρ</a:t>
            </a:r>
            <a:r>
              <a:rPr sz="1500" spc="-10" dirty="0">
                <a:latin typeface="Calibri"/>
                <a:cs typeface="Calibri"/>
              </a:rPr>
              <a:t>ονι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ό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δ</a:t>
            </a:r>
            <a:r>
              <a:rPr sz="1500" spc="-5" dirty="0">
                <a:latin typeface="Calibri"/>
                <a:cs typeface="Calibri"/>
              </a:rPr>
              <a:t>ι</a:t>
            </a:r>
            <a:r>
              <a:rPr sz="1500" dirty="0">
                <a:latin typeface="Calibri"/>
                <a:cs typeface="Calibri"/>
              </a:rPr>
              <a:t>ά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10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α π</a:t>
            </a:r>
            <a:r>
              <a:rPr sz="1500" spc="5" dirty="0">
                <a:latin typeface="Calibri"/>
                <a:cs typeface="Calibri"/>
              </a:rPr>
              <a:t>α</a:t>
            </a:r>
            <a:r>
              <a:rPr sz="1500" dirty="0">
                <a:latin typeface="Calibri"/>
                <a:cs typeface="Calibri"/>
              </a:rPr>
              <a:t>ραλα</a:t>
            </a:r>
            <a:r>
              <a:rPr sz="1500" spc="-10" dirty="0">
                <a:latin typeface="Calibri"/>
                <a:cs typeface="Calibri"/>
              </a:rPr>
              <a:t>β</a:t>
            </a:r>
            <a:r>
              <a:rPr sz="1500" dirty="0">
                <a:latin typeface="Calibri"/>
                <a:cs typeface="Calibri"/>
              </a:rPr>
              <a:t>ής.</a:t>
            </a:r>
            <a:endParaRPr sz="1500">
              <a:latin typeface="Calibri"/>
              <a:cs typeface="Calibri"/>
            </a:endParaRPr>
          </a:p>
          <a:p>
            <a:pPr marL="228600" indent="-215900">
              <a:lnSpc>
                <a:spcPct val="100000"/>
              </a:lnSpc>
              <a:buFont typeface="Wingdings"/>
              <a:buChar char=""/>
              <a:tabLst>
                <a:tab pos="229235" algn="l"/>
              </a:tabLst>
            </a:pPr>
            <a:r>
              <a:rPr sz="1500" spc="-10" dirty="0">
                <a:latin typeface="Calibri"/>
                <a:cs typeface="Calibri"/>
              </a:rPr>
              <a:t>Π</a:t>
            </a:r>
            <a:r>
              <a:rPr sz="1500" spc="-5" dirty="0">
                <a:latin typeface="Calibri"/>
                <a:cs typeface="Calibri"/>
              </a:rPr>
              <a:t>λ</a:t>
            </a:r>
            <a:r>
              <a:rPr sz="1500" dirty="0">
                <a:latin typeface="Calibri"/>
                <a:cs typeface="Calibri"/>
              </a:rPr>
              <a:t>ηρω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ή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spc="-10" dirty="0">
                <a:latin typeface="Calibri"/>
                <a:cs typeface="Calibri"/>
              </a:rPr>
              <a:t>όν</a:t>
            </a:r>
            <a:r>
              <a:rPr sz="1500" dirty="0">
                <a:latin typeface="Calibri"/>
                <a:cs typeface="Calibri"/>
              </a:rPr>
              <a:t>ο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ηλε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ρ</a:t>
            </a:r>
            <a:r>
              <a:rPr sz="1500" spc="-10" dirty="0">
                <a:latin typeface="Calibri"/>
                <a:cs typeface="Calibri"/>
              </a:rPr>
              <a:t>ονι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ά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αι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P</a:t>
            </a:r>
            <a:r>
              <a:rPr sz="1500" dirty="0">
                <a:latin typeface="Calibri"/>
                <a:cs typeface="Calibri"/>
              </a:rPr>
              <a:t>O</a:t>
            </a:r>
            <a:r>
              <a:rPr sz="1500" spc="5" dirty="0">
                <a:latin typeface="Calibri"/>
                <a:cs typeface="Calibri"/>
              </a:rPr>
              <a:t>S.</a:t>
            </a:r>
            <a:endParaRPr sz="1500">
              <a:latin typeface="Calibri"/>
              <a:cs typeface="Calibri"/>
            </a:endParaRPr>
          </a:p>
          <a:p>
            <a:pPr marL="232410" indent="-216535">
              <a:lnSpc>
                <a:spcPct val="100000"/>
              </a:lnSpc>
              <a:spcBef>
                <a:spcPts val="640"/>
              </a:spcBef>
              <a:buFont typeface="Wingdings"/>
              <a:buChar char=""/>
              <a:tabLst>
                <a:tab pos="233045" algn="l"/>
              </a:tabLst>
            </a:pPr>
            <a:r>
              <a:rPr sz="1500" spc="-15" dirty="0">
                <a:latin typeface="Calibri"/>
                <a:cs typeface="Calibri"/>
              </a:rPr>
              <a:t>Α</a:t>
            </a:r>
            <a:r>
              <a:rPr sz="1500" dirty="0">
                <a:latin typeface="Calibri"/>
                <a:cs typeface="Calibri"/>
              </a:rPr>
              <a:t>πό</a:t>
            </a:r>
            <a:r>
              <a:rPr sz="1500" spc="5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b="1" spc="5" dirty="0">
                <a:latin typeface="Calibri"/>
                <a:cs typeface="Calibri"/>
              </a:rPr>
              <a:t>δ</a:t>
            </a:r>
            <a:r>
              <a:rPr sz="1500" b="1" spc="10" dirty="0">
                <a:latin typeface="Calibri"/>
                <a:cs typeface="Calibri"/>
              </a:rPr>
              <a:t>ύ</a:t>
            </a:r>
            <a:r>
              <a:rPr sz="1500" b="1" dirty="0">
                <a:latin typeface="Calibri"/>
                <a:cs typeface="Calibri"/>
              </a:rPr>
              <a:t>ο</a:t>
            </a:r>
            <a:r>
              <a:rPr sz="1500" b="1" spc="-50" dirty="0">
                <a:latin typeface="Calibri"/>
                <a:cs typeface="Calibri"/>
              </a:rPr>
              <a:t> </a:t>
            </a:r>
            <a:r>
              <a:rPr sz="1500" b="1" spc="5" dirty="0">
                <a:latin typeface="Calibri"/>
                <a:cs typeface="Calibri"/>
              </a:rPr>
              <a:t>(</a:t>
            </a:r>
            <a:r>
              <a:rPr sz="1500" b="1" dirty="0">
                <a:latin typeface="Calibri"/>
                <a:cs typeface="Calibri"/>
              </a:rPr>
              <a:t>2)</a:t>
            </a:r>
            <a:r>
              <a:rPr sz="1500" b="1" spc="-1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έ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ρων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5" dirty="0">
                <a:latin typeface="Calibri"/>
                <a:cs typeface="Calibri"/>
              </a:rPr>
              <a:t>ξ</a:t>
            </a:r>
            <a:r>
              <a:rPr sz="1500" dirty="0">
                <a:latin typeface="Calibri"/>
                <a:cs typeface="Calibri"/>
              </a:rPr>
              <a:t>ύ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dirty="0">
                <a:latin typeface="Calibri"/>
                <a:cs typeface="Calibri"/>
              </a:rPr>
              <a:t>λα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ών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αι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έως </a:t>
            </a:r>
            <a:r>
              <a:rPr sz="1500" b="1" dirty="0">
                <a:latin typeface="Calibri"/>
                <a:cs typeface="Calibri"/>
              </a:rPr>
              <a:t>9 </a:t>
            </a:r>
            <a:r>
              <a:rPr sz="1500" b="1" spc="-15" dirty="0">
                <a:latin typeface="Calibri"/>
                <a:cs typeface="Calibri"/>
              </a:rPr>
              <a:t>ά</a:t>
            </a:r>
            <a:r>
              <a:rPr sz="1500" b="1" dirty="0">
                <a:latin typeface="Calibri"/>
                <a:cs typeface="Calibri"/>
              </a:rPr>
              <a:t>το</a:t>
            </a:r>
            <a:r>
              <a:rPr sz="1500" b="1" spc="10" dirty="0">
                <a:latin typeface="Calibri"/>
                <a:cs typeface="Calibri"/>
              </a:rPr>
              <a:t>μ</a:t>
            </a:r>
            <a:r>
              <a:rPr sz="1500" b="1" dirty="0">
                <a:latin typeface="Calibri"/>
                <a:cs typeface="Calibri"/>
              </a:rPr>
              <a:t>α</a:t>
            </a:r>
            <a:r>
              <a:rPr sz="1500" b="1" spc="-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</a:t>
            </a:r>
            <a:r>
              <a:rPr sz="1500" spc="5" dirty="0">
                <a:latin typeface="Calibri"/>
                <a:cs typeface="Calibri"/>
              </a:rPr>
              <a:t>α</a:t>
            </a:r>
            <a:r>
              <a:rPr sz="1500" dirty="0">
                <a:latin typeface="Calibri"/>
                <a:cs typeface="Calibri"/>
              </a:rPr>
              <a:t>ρ</a:t>
            </a:r>
            <a:r>
              <a:rPr sz="1500" spc="-10" dirty="0">
                <a:latin typeface="Calibri"/>
                <a:cs typeface="Calibri"/>
              </a:rPr>
              <a:t>όντ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(</a:t>
            </a:r>
            <a:r>
              <a:rPr sz="1500" spc="-10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υ</a:t>
            </a:r>
            <a:r>
              <a:rPr sz="1500" spc="-5" dirty="0">
                <a:latin typeface="Calibri"/>
                <a:cs typeface="Calibri"/>
              </a:rPr>
              <a:t>ρ</a:t>
            </a:r>
            <a:r>
              <a:rPr sz="1500" dirty="0">
                <a:latin typeface="Calibri"/>
                <a:cs typeface="Calibri"/>
              </a:rPr>
              <a:t>ά).</a:t>
            </a:r>
            <a:endParaRPr sz="1500">
              <a:latin typeface="Calibri"/>
              <a:cs typeface="Calibri"/>
            </a:endParaRPr>
          </a:p>
          <a:p>
            <a:pPr marL="20320">
              <a:lnSpc>
                <a:spcPct val="100000"/>
              </a:lnSpc>
              <a:spcBef>
                <a:spcPts val="670"/>
              </a:spcBef>
            </a:pPr>
            <a:r>
              <a:rPr sz="1500" spc="45" dirty="0">
                <a:latin typeface="Wingdings"/>
                <a:cs typeface="Wingdings"/>
              </a:rPr>
              <a:t></a:t>
            </a:r>
            <a:r>
              <a:rPr sz="1500" spc="-15" dirty="0">
                <a:latin typeface="Calibri"/>
                <a:cs typeface="Calibri"/>
              </a:rPr>
              <a:t>Α</a:t>
            </a:r>
            <a:r>
              <a:rPr sz="1500" dirty="0">
                <a:latin typeface="Calibri"/>
                <a:cs typeface="Calibri"/>
              </a:rPr>
              <a:t>πο</a:t>
            </a:r>
            <a:r>
              <a:rPr sz="1500" spc="5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λή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S</a:t>
            </a:r>
            <a:r>
              <a:rPr sz="1500" spc="5" dirty="0">
                <a:latin typeface="Calibri"/>
                <a:cs typeface="Calibri"/>
              </a:rPr>
              <a:t>M</a:t>
            </a:r>
            <a:r>
              <a:rPr sz="1500" dirty="0">
                <a:latin typeface="Calibri"/>
                <a:cs typeface="Calibri"/>
              </a:rPr>
              <a:t>S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ο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13033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ην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επι</a:t>
            </a:r>
            <a:r>
              <a:rPr sz="1500" spc="-10" dirty="0">
                <a:latin typeface="Calibri"/>
                <a:cs typeface="Calibri"/>
              </a:rPr>
              <a:t>λ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γή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2 </a:t>
            </a:r>
            <a:r>
              <a:rPr sz="1500" spc="-15" dirty="0">
                <a:latin typeface="Calibri"/>
                <a:cs typeface="Calibri"/>
              </a:rPr>
              <a:t>«</a:t>
            </a:r>
            <a:r>
              <a:rPr sz="1500" dirty="0">
                <a:latin typeface="Calibri"/>
                <a:cs typeface="Calibri"/>
              </a:rPr>
              <a:t>Με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ά</a:t>
            </a:r>
            <a:r>
              <a:rPr sz="1500" spc="-15" dirty="0">
                <a:latin typeface="Calibri"/>
                <a:cs typeface="Calibri"/>
              </a:rPr>
              <a:t>β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εν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λει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υ</a:t>
            </a:r>
            <a:r>
              <a:rPr sz="1500" spc="-5" dirty="0">
                <a:latin typeface="Calibri"/>
                <a:cs typeface="Calibri"/>
              </a:rPr>
              <a:t>ρ</a:t>
            </a:r>
            <a:r>
              <a:rPr sz="1500" dirty="0">
                <a:latin typeface="Calibri"/>
                <a:cs typeface="Calibri"/>
              </a:rPr>
              <a:t>γ</a:t>
            </a:r>
            <a:r>
              <a:rPr sz="1500" spc="-10" dirty="0">
                <a:latin typeface="Calibri"/>
                <a:cs typeface="Calibri"/>
              </a:rPr>
              <a:t>ί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ά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10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α</a:t>
            </a:r>
            <a:endParaRPr sz="1500">
              <a:latin typeface="Calibri"/>
              <a:cs typeface="Calibri"/>
            </a:endParaRPr>
          </a:p>
          <a:p>
            <a:pPr marL="197485" marR="5080">
              <a:lnSpc>
                <a:spcPct val="100000"/>
              </a:lnSpc>
            </a:pPr>
            <a:r>
              <a:rPr sz="1500" dirty="0">
                <a:latin typeface="Calibri"/>
                <a:cs typeface="Calibri"/>
              </a:rPr>
              <a:t>πρ</a:t>
            </a:r>
            <a:r>
              <a:rPr sz="1500" spc="-10" dirty="0">
                <a:latin typeface="Calibri"/>
                <a:cs typeface="Calibri"/>
              </a:rPr>
              <a:t>ο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10" dirty="0">
                <a:latin typeface="Calibri"/>
                <a:cs typeface="Calibri"/>
              </a:rPr>
              <a:t>θ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ι</a:t>
            </a:r>
            <a:r>
              <a:rPr sz="1500" dirty="0">
                <a:latin typeface="Calibri"/>
                <a:cs typeface="Calibri"/>
              </a:rPr>
              <a:t>ών</a:t>
            </a:r>
            <a:r>
              <a:rPr sz="1500" spc="-1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αγα</a:t>
            </a:r>
            <a:r>
              <a:rPr sz="1500" spc="10" dirty="0">
                <a:latin typeface="Calibri"/>
                <a:cs typeface="Calibri"/>
              </a:rPr>
              <a:t>θ</a:t>
            </a:r>
            <a:r>
              <a:rPr sz="1500" dirty="0">
                <a:latin typeface="Calibri"/>
                <a:cs typeface="Calibri"/>
              </a:rPr>
              <a:t>ών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πρώ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ης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10" dirty="0">
                <a:latin typeface="Calibri"/>
                <a:cs typeface="Calibri"/>
              </a:rPr>
              <a:t>ν</a:t>
            </a:r>
            <a:r>
              <a:rPr sz="1500" dirty="0">
                <a:latin typeface="Calibri"/>
                <a:cs typeface="Calibri"/>
              </a:rPr>
              <a:t>άγκης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(</a:t>
            </a:r>
            <a:r>
              <a:rPr sz="1500" spc="5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ο</a:t>
            </a:r>
            <a:r>
              <a:rPr sz="1500" spc="-5" dirty="0">
                <a:latin typeface="Calibri"/>
                <a:cs typeface="Calibri"/>
              </a:rPr>
              <a:t>ύ</a:t>
            </a:r>
            <a:r>
              <a:rPr sz="1500" dirty="0">
                <a:latin typeface="Calibri"/>
                <a:cs typeface="Calibri"/>
              </a:rPr>
              <a:t>π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dirty="0">
                <a:latin typeface="Calibri"/>
                <a:cs typeface="Calibri"/>
              </a:rPr>
              <a:t>ρ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άρκ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,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spc="-10" dirty="0">
                <a:latin typeface="Calibri"/>
                <a:cs typeface="Calibri"/>
              </a:rPr>
              <a:t>ίν</a:t>
            </a:r>
            <a:r>
              <a:rPr sz="1500" dirty="0">
                <a:latin typeface="Calibri"/>
                <a:cs typeface="Calibri"/>
              </a:rPr>
              <a:t>ι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άρκ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)</a:t>
            </a:r>
            <a:r>
              <a:rPr sz="1500" spc="-15" dirty="0">
                <a:latin typeface="Calibri"/>
                <a:cs typeface="Calibri"/>
              </a:rPr>
              <a:t>»</a:t>
            </a:r>
            <a:r>
              <a:rPr sz="1500" dirty="0">
                <a:latin typeface="Calibri"/>
                <a:cs typeface="Calibri"/>
              </a:rPr>
              <a:t>,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ή 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ο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έ</a:t>
            </a:r>
            <a:r>
              <a:rPr sz="1500" spc="-10" dirty="0">
                <a:latin typeface="Calibri"/>
                <a:cs typeface="Calibri"/>
              </a:rPr>
              <a:t>ν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spc="-5" dirty="0">
                <a:latin typeface="Calibri"/>
                <a:cs typeface="Calibri"/>
              </a:rPr>
              <a:t>υ</a:t>
            </a:r>
            <a:r>
              <a:rPr sz="1500" dirty="0">
                <a:latin typeface="Calibri"/>
                <a:cs typeface="Calibri"/>
              </a:rPr>
              <a:t>π</a:t>
            </a:r>
            <a:r>
              <a:rPr sz="1500" spc="3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-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-15" dirty="0">
                <a:latin typeface="Calibri"/>
                <a:cs typeface="Calibri"/>
              </a:rPr>
              <a:t>β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5" dirty="0">
                <a:latin typeface="Calibri"/>
                <a:cs typeface="Calibri"/>
              </a:rPr>
              <a:t>β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10" dirty="0">
                <a:latin typeface="Calibri"/>
                <a:cs typeface="Calibri"/>
              </a:rPr>
              <a:t>ί</a:t>
            </a:r>
            <a:r>
              <a:rPr sz="1500" dirty="0">
                <a:latin typeface="Calibri"/>
                <a:cs typeface="Calibri"/>
              </a:rPr>
              <a:t>ω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η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spc="-10" dirty="0">
                <a:latin typeface="Calibri"/>
                <a:cs typeface="Calibri"/>
              </a:rPr>
              <a:t>ίν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ης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ή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χ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ι</a:t>
            </a:r>
            <a:r>
              <a:rPr sz="1500" dirty="0">
                <a:latin typeface="Calibri"/>
                <a:cs typeface="Calibri"/>
              </a:rPr>
              <a:t>ρ</a:t>
            </a:r>
            <a:r>
              <a:rPr sz="1500" spc="-10" dirty="0">
                <a:latin typeface="Calibri"/>
                <a:cs typeface="Calibri"/>
              </a:rPr>
              <a:t>ό</a:t>
            </a:r>
            <a:r>
              <a:rPr sz="1500" dirty="0">
                <a:latin typeface="Calibri"/>
                <a:cs typeface="Calibri"/>
              </a:rPr>
              <a:t>γραφη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spc="-15" dirty="0">
                <a:latin typeface="Calibri"/>
                <a:cs typeface="Calibri"/>
              </a:rPr>
              <a:t>β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5" dirty="0">
                <a:latin typeface="Calibri"/>
                <a:cs typeface="Calibri"/>
              </a:rPr>
              <a:t>β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10" dirty="0">
                <a:latin typeface="Calibri"/>
                <a:cs typeface="Calibri"/>
              </a:rPr>
              <a:t>ί</a:t>
            </a:r>
            <a:r>
              <a:rPr sz="1500" dirty="0">
                <a:latin typeface="Calibri"/>
                <a:cs typeface="Calibri"/>
              </a:rPr>
              <a:t>ω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spc="-10" dirty="0">
                <a:latin typeface="Calibri"/>
                <a:cs typeface="Calibri"/>
              </a:rPr>
              <a:t>ίν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ης,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πλέ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ν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δε 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ης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απόδε</a:t>
            </a:r>
            <a:r>
              <a:rPr sz="1500" spc="-10" dirty="0">
                <a:latin typeface="Calibri"/>
                <a:cs typeface="Calibri"/>
              </a:rPr>
              <a:t>ι</a:t>
            </a:r>
            <a:r>
              <a:rPr sz="1500" spc="5" dirty="0">
                <a:latin typeface="Calibri"/>
                <a:cs typeface="Calibri"/>
              </a:rPr>
              <a:t>ξ</a:t>
            </a:r>
            <a:r>
              <a:rPr sz="1500" dirty="0">
                <a:latin typeface="Calibri"/>
                <a:cs typeface="Calibri"/>
              </a:rPr>
              <a:t>ης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προαγο</a:t>
            </a:r>
            <a:r>
              <a:rPr sz="1500" spc="-5" dirty="0">
                <a:latin typeface="Calibri"/>
                <a:cs typeface="Calibri"/>
              </a:rPr>
              <a:t>ρ</a:t>
            </a:r>
            <a:r>
              <a:rPr sz="1500" dirty="0">
                <a:latin typeface="Calibri"/>
                <a:cs typeface="Calibri"/>
              </a:rPr>
              <a:t>άς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υ προμη</a:t>
            </a:r>
            <a:r>
              <a:rPr sz="1500" spc="10" dirty="0">
                <a:latin typeface="Calibri"/>
                <a:cs typeface="Calibri"/>
              </a:rPr>
              <a:t>θ</a:t>
            </a:r>
            <a:r>
              <a:rPr sz="1500" dirty="0">
                <a:latin typeface="Calibri"/>
                <a:cs typeface="Calibri"/>
              </a:rPr>
              <a:t>ευ</a:t>
            </a:r>
            <a:r>
              <a:rPr sz="1500" spc="-4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ή.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22450" y="1436750"/>
            <a:ext cx="1314450" cy="492125"/>
          </a:xfrm>
          <a:prstGeom prst="rect">
            <a:avLst/>
          </a:prstGeom>
          <a:solidFill>
            <a:srgbClr val="417A85"/>
          </a:solidFill>
        </p:spPr>
        <p:txBody>
          <a:bodyPr vert="horz" wrap="square" lIns="0" tIns="0" rIns="0" bIns="0" rtlCol="0">
            <a:spAutoFit/>
          </a:bodyPr>
          <a:lstStyle/>
          <a:p>
            <a:pPr marL="20955" algn="ctr">
              <a:lnSpc>
                <a:spcPct val="100000"/>
              </a:lnSpc>
            </a:pPr>
            <a:r>
              <a:rPr sz="1500" b="1" dirty="0">
                <a:solidFill>
                  <a:srgbClr val="FFFFFF"/>
                </a:solidFill>
                <a:latin typeface="Calibri"/>
                <a:cs typeface="Calibri"/>
              </a:rPr>
              <a:t>Εί</a:t>
            </a:r>
            <a:r>
              <a:rPr sz="1500" b="1" spc="5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1500" b="1" dirty="0">
                <a:solidFill>
                  <a:srgbClr val="FFFFFF"/>
                </a:solidFill>
                <a:latin typeface="Calibri"/>
                <a:cs typeface="Calibri"/>
              </a:rPr>
              <a:t>ος</a:t>
            </a:r>
            <a:endParaRPr sz="1500">
              <a:latin typeface="Calibri"/>
              <a:cs typeface="Calibri"/>
            </a:endParaRPr>
          </a:p>
          <a:p>
            <a:pPr marL="22225" algn="ctr">
              <a:lnSpc>
                <a:spcPct val="100000"/>
              </a:lnSpc>
            </a:pPr>
            <a:r>
              <a:rPr sz="1500" b="1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500" b="1" spc="-15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500" b="1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500" b="1" spc="-15" dirty="0">
                <a:solidFill>
                  <a:srgbClr val="FFFFFF"/>
                </a:solidFill>
                <a:latin typeface="Calibri"/>
                <a:cs typeface="Calibri"/>
              </a:rPr>
              <a:t>χ</a:t>
            </a:r>
            <a:r>
              <a:rPr sz="1500" b="1" dirty="0">
                <a:solidFill>
                  <a:srgbClr val="FFFFFF"/>
                </a:solidFill>
                <a:latin typeface="Calibri"/>
                <a:cs typeface="Calibri"/>
              </a:rPr>
              <a:t>εί</a:t>
            </a:r>
            <a:r>
              <a:rPr sz="1500" b="1" spc="-10" dirty="0">
                <a:solidFill>
                  <a:srgbClr val="FFFFFF"/>
                </a:solidFill>
                <a:latin typeface="Calibri"/>
                <a:cs typeface="Calibri"/>
              </a:rPr>
              <a:t>ρηση</a:t>
            </a:r>
            <a:r>
              <a:rPr sz="1500" b="1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167109" y="6463395"/>
            <a:ext cx="110489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243355"/>
                </a:solidFill>
                <a:latin typeface="Arial"/>
                <a:cs typeface="Arial"/>
              </a:rPr>
              <a:t>5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85775" y="522351"/>
            <a:ext cx="11706224" cy="57419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950" y="6373811"/>
            <a:ext cx="376237" cy="368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67109" y="6463395"/>
            <a:ext cx="110489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243355"/>
                </a:solidFill>
                <a:latin typeface="Arial"/>
                <a:cs typeface="Arial"/>
              </a:rPr>
              <a:t>6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96950" y="393700"/>
            <a:ext cx="9892030" cy="840105"/>
          </a:xfrm>
          <a:custGeom>
            <a:avLst/>
            <a:gdLst/>
            <a:ahLst/>
            <a:cxnLst/>
            <a:rect l="l" t="t" r="r" b="b"/>
            <a:pathLst>
              <a:path w="9892030" h="840105">
                <a:moveTo>
                  <a:pt x="9751695" y="0"/>
                </a:moveTo>
                <a:lnTo>
                  <a:pt x="0" y="0"/>
                </a:lnTo>
                <a:lnTo>
                  <a:pt x="0" y="699770"/>
                </a:lnTo>
                <a:lnTo>
                  <a:pt x="139966" y="839851"/>
                </a:lnTo>
                <a:lnTo>
                  <a:pt x="9891776" y="839851"/>
                </a:lnTo>
                <a:lnTo>
                  <a:pt x="9891776" y="139953"/>
                </a:lnTo>
                <a:lnTo>
                  <a:pt x="9751695" y="0"/>
                </a:lnTo>
                <a:close/>
              </a:path>
            </a:pathLst>
          </a:custGeom>
          <a:solidFill>
            <a:srgbClr val="3461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782317" y="493268"/>
            <a:ext cx="8319134" cy="696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έτρα</a:t>
            </a:r>
            <a:r>
              <a:rPr sz="24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2400" b="1" i="1" spc="-3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ου</a:t>
            </a:r>
            <a:r>
              <a:rPr sz="2400" b="1" i="1" spc="-2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γ</a:t>
            </a:r>
            <a:r>
              <a:rPr sz="2400" b="1" i="1" spc="10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 Λ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νι</a:t>
            </a:r>
            <a:r>
              <a:rPr sz="2400" b="1" i="1" spc="-7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ού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Εμπορ</a:t>
            </a:r>
            <a:r>
              <a:rPr sz="2400" b="1" i="1" spc="10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ου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περ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οχές</a:t>
            </a:r>
            <a:r>
              <a:rPr sz="24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2400" b="1" i="1" spc="-2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2400" b="1" i="1" spc="10" dirty="0">
                <a:solidFill>
                  <a:srgbClr val="FFFFFF"/>
                </a:solidFill>
                <a:latin typeface="Calibri"/>
                <a:cs typeface="Calibri"/>
              </a:rPr>
              <a:t>ξ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ημ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ένου</a:t>
            </a:r>
            <a:r>
              <a:rPr sz="2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spc="-2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ύνου</a:t>
            </a:r>
            <a:r>
              <a:rPr sz="2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2400" b="1" i="1" spc="-6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2400" b="1" i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2400" b="1" i="1" spc="-20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θοδο</a:t>
            </a:r>
            <a:r>
              <a:rPr sz="2400" b="1" i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spc="-60" dirty="0">
                <a:solidFill>
                  <a:srgbClr val="FFFFFF"/>
                </a:solidFill>
                <a:latin typeface="Calibri"/>
                <a:cs typeface="Calibri"/>
              </a:rPr>
              <a:t>“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cl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ck</a:t>
            </a:r>
            <a:r>
              <a:rPr sz="24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nside”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7262" y="1903412"/>
            <a:ext cx="1520825" cy="4454525"/>
          </a:xfrm>
          <a:prstGeom prst="rect">
            <a:avLst/>
          </a:prstGeom>
          <a:solidFill>
            <a:srgbClr val="417A85"/>
          </a:solidFill>
        </p:spPr>
        <p:txBody>
          <a:bodyPr vert="horz" wrap="square" lIns="0" tIns="0" rIns="0" bIns="0" rtlCol="0">
            <a:spAutoFit/>
          </a:bodyPr>
          <a:lstStyle/>
          <a:p>
            <a:pPr marL="270510" marR="59690" indent="-41910" algn="ctr">
              <a:lnSpc>
                <a:spcPct val="100000"/>
              </a:lnSpc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ώ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ηση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ς υποδ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ά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ω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, ε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δυμ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ά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ων και</a:t>
            </a:r>
            <a:r>
              <a:rPr sz="16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ιδών 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β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βλ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οχ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αρ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οπ ωλεί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υ(π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ν κα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ά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ω ν</a:t>
            </a:r>
            <a:r>
              <a:rPr sz="16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οφίμω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).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557526" y="2648013"/>
            <a:ext cx="8244205" cy="513080"/>
          </a:xfrm>
          <a:custGeom>
            <a:avLst/>
            <a:gdLst/>
            <a:ahLst/>
            <a:cxnLst/>
            <a:rect l="l" t="t" r="r" b="b"/>
            <a:pathLst>
              <a:path w="8244205" h="513080">
                <a:moveTo>
                  <a:pt x="0" y="512762"/>
                </a:moveTo>
                <a:lnTo>
                  <a:pt x="8243824" y="512762"/>
                </a:lnTo>
                <a:lnTo>
                  <a:pt x="8243824" y="0"/>
                </a:lnTo>
                <a:lnTo>
                  <a:pt x="0" y="0"/>
                </a:lnTo>
                <a:lnTo>
                  <a:pt x="0" y="512762"/>
                </a:lnTo>
                <a:close/>
              </a:path>
            </a:pathLst>
          </a:custGeom>
          <a:solidFill>
            <a:srgbClr val="DEEB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57526" y="3178175"/>
            <a:ext cx="8235950" cy="800100"/>
          </a:xfrm>
          <a:custGeom>
            <a:avLst/>
            <a:gdLst/>
            <a:ahLst/>
            <a:cxnLst/>
            <a:rect l="l" t="t" r="r" b="b"/>
            <a:pathLst>
              <a:path w="8235950" h="800100">
                <a:moveTo>
                  <a:pt x="0" y="800100"/>
                </a:moveTo>
                <a:lnTo>
                  <a:pt x="8235950" y="800100"/>
                </a:lnTo>
                <a:lnTo>
                  <a:pt x="8235950" y="0"/>
                </a:lnTo>
                <a:lnTo>
                  <a:pt x="0" y="0"/>
                </a:lnTo>
                <a:lnTo>
                  <a:pt x="0" y="800100"/>
                </a:lnTo>
                <a:close/>
              </a:path>
            </a:pathLst>
          </a:custGeom>
          <a:solidFill>
            <a:srgbClr val="DEEB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54351" y="3992498"/>
            <a:ext cx="8232775" cy="996950"/>
          </a:xfrm>
          <a:custGeom>
            <a:avLst/>
            <a:gdLst/>
            <a:ahLst/>
            <a:cxnLst/>
            <a:rect l="l" t="t" r="r" b="b"/>
            <a:pathLst>
              <a:path w="8232775" h="996950">
                <a:moveTo>
                  <a:pt x="0" y="996950"/>
                </a:moveTo>
                <a:lnTo>
                  <a:pt x="8232775" y="996950"/>
                </a:lnTo>
                <a:lnTo>
                  <a:pt x="8232775" y="0"/>
                </a:lnTo>
                <a:lnTo>
                  <a:pt x="0" y="0"/>
                </a:lnTo>
                <a:lnTo>
                  <a:pt x="0" y="996950"/>
                </a:lnTo>
                <a:close/>
              </a:path>
            </a:pathLst>
          </a:custGeom>
          <a:solidFill>
            <a:srgbClr val="DEEB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76576" y="5002276"/>
            <a:ext cx="8237855" cy="1275080"/>
          </a:xfrm>
          <a:custGeom>
            <a:avLst/>
            <a:gdLst/>
            <a:ahLst/>
            <a:cxnLst/>
            <a:rect l="l" t="t" r="r" b="b"/>
            <a:pathLst>
              <a:path w="8237855" h="1275079">
                <a:moveTo>
                  <a:pt x="0" y="1274699"/>
                </a:moveTo>
                <a:lnTo>
                  <a:pt x="8237474" y="1274699"/>
                </a:lnTo>
                <a:lnTo>
                  <a:pt x="8237474" y="0"/>
                </a:lnTo>
                <a:lnTo>
                  <a:pt x="0" y="0"/>
                </a:lnTo>
                <a:lnTo>
                  <a:pt x="0" y="1274699"/>
                </a:lnTo>
                <a:close/>
              </a:path>
            </a:pathLst>
          </a:custGeom>
          <a:solidFill>
            <a:srgbClr val="DEEB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57526" y="1392300"/>
            <a:ext cx="8237855" cy="1266825"/>
          </a:xfrm>
          <a:custGeom>
            <a:avLst/>
            <a:gdLst/>
            <a:ahLst/>
            <a:cxnLst/>
            <a:rect l="l" t="t" r="r" b="b"/>
            <a:pathLst>
              <a:path w="8237855" h="1266825">
                <a:moveTo>
                  <a:pt x="0" y="1266825"/>
                </a:moveTo>
                <a:lnTo>
                  <a:pt x="8237474" y="1266825"/>
                </a:lnTo>
                <a:lnTo>
                  <a:pt x="8237474" y="0"/>
                </a:lnTo>
                <a:lnTo>
                  <a:pt x="0" y="0"/>
                </a:lnTo>
                <a:lnTo>
                  <a:pt x="0" y="1266825"/>
                </a:lnTo>
                <a:close/>
              </a:path>
            </a:pathLst>
          </a:custGeom>
          <a:solidFill>
            <a:srgbClr val="DEEB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653410" y="1483304"/>
            <a:ext cx="8069580" cy="16725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135" dirty="0">
                <a:latin typeface="Wingdings"/>
                <a:cs typeface="Wingdings"/>
              </a:rPr>
              <a:t></a:t>
            </a:r>
            <a:r>
              <a:rPr sz="1400" spc="-5" dirty="0">
                <a:latin typeface="Calibri"/>
                <a:cs typeface="Calibri"/>
              </a:rPr>
              <a:t>Α</a:t>
            </a:r>
            <a:r>
              <a:rPr sz="1400" spc="-10" dirty="0">
                <a:latin typeface="Calibri"/>
                <a:cs typeface="Calibri"/>
              </a:rPr>
              <a:t>παγ</a:t>
            </a:r>
            <a:r>
              <a:rPr sz="1400" dirty="0">
                <a:latin typeface="Calibri"/>
                <a:cs typeface="Calibri"/>
              </a:rPr>
              <a:t>ό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25" dirty="0">
                <a:latin typeface="Calibri"/>
                <a:cs typeface="Calibri"/>
              </a:rPr>
              <a:t>ευ</a:t>
            </a:r>
            <a:r>
              <a:rPr sz="1400" spc="-10" dirty="0">
                <a:latin typeface="Calibri"/>
                <a:cs typeface="Calibri"/>
              </a:rPr>
              <a:t>ση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ινήσ</a:t>
            </a:r>
            <a:r>
              <a:rPr sz="1400" spc="-20" dirty="0">
                <a:latin typeface="Calibri"/>
                <a:cs typeface="Calibri"/>
              </a:rPr>
              <a:t>εω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spc="20" dirty="0">
                <a:latin typeface="Calibri"/>
                <a:cs typeface="Calibri"/>
              </a:rPr>
              <a:t>(</a:t>
            </a:r>
            <a:r>
              <a:rPr sz="1400" dirty="0">
                <a:latin typeface="Calibri"/>
                <a:cs typeface="Calibri"/>
              </a:rPr>
              <a:t>c</a:t>
            </a:r>
            <a:r>
              <a:rPr sz="1400" spc="-25" dirty="0">
                <a:latin typeface="Calibri"/>
                <a:cs typeface="Calibri"/>
              </a:rPr>
              <a:t>u</a:t>
            </a:r>
            <a:r>
              <a:rPr sz="1400" spc="-10" dirty="0">
                <a:latin typeface="Calibri"/>
                <a:cs typeface="Calibri"/>
              </a:rPr>
              <a:t>r</a:t>
            </a:r>
            <a:r>
              <a:rPr sz="1400" dirty="0">
                <a:latin typeface="Calibri"/>
                <a:cs typeface="Calibri"/>
              </a:rPr>
              <a:t>f</a:t>
            </a:r>
            <a:r>
              <a:rPr sz="1400" spc="-10" dirty="0">
                <a:latin typeface="Calibri"/>
                <a:cs typeface="Calibri"/>
              </a:rPr>
              <a:t>e</a:t>
            </a:r>
            <a:r>
              <a:rPr sz="1400" spc="-15" dirty="0">
                <a:latin typeface="Calibri"/>
                <a:cs typeface="Calibri"/>
              </a:rPr>
              <a:t>w</a:t>
            </a:r>
            <a:r>
              <a:rPr sz="1400" spc="-5" dirty="0">
                <a:latin typeface="Calibri"/>
                <a:cs typeface="Calibri"/>
              </a:rPr>
              <a:t>)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από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ις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9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0" dirty="0">
                <a:latin typeface="Calibri"/>
                <a:cs typeface="Calibri"/>
              </a:rPr>
              <a:t>0</a:t>
            </a:r>
            <a:r>
              <a:rPr sz="1400" spc="-10" dirty="0">
                <a:latin typeface="Calibri"/>
                <a:cs typeface="Calibri"/>
              </a:rPr>
              <a:t>0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μ.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spc="-5" dirty="0">
                <a:latin typeface="Calibri"/>
                <a:cs typeface="Calibri"/>
              </a:rPr>
              <a:t>.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έ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5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0" dirty="0">
                <a:latin typeface="Calibri"/>
                <a:cs typeface="Calibri"/>
              </a:rPr>
              <a:t>0</a:t>
            </a:r>
            <a:r>
              <a:rPr sz="1400" spc="-15" dirty="0">
                <a:latin typeface="Calibri"/>
                <a:cs typeface="Calibri"/>
              </a:rPr>
              <a:t>0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spc="-5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680"/>
              </a:lnSpc>
            </a:pPr>
            <a:r>
              <a:rPr sz="1400" spc="135" dirty="0">
                <a:latin typeface="Wingdings"/>
                <a:cs typeface="Wingdings"/>
              </a:rPr>
              <a:t></a:t>
            </a:r>
            <a:r>
              <a:rPr sz="1400" spc="-5" dirty="0">
                <a:latin typeface="Calibri"/>
                <a:cs typeface="Calibri"/>
              </a:rPr>
              <a:t>Δ</a:t>
            </a:r>
            <a:r>
              <a:rPr sz="1400" spc="-10" dirty="0">
                <a:latin typeface="Calibri"/>
                <a:cs typeface="Calibri"/>
              </a:rPr>
              <a:t>ια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η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ί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αι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η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απα</a:t>
            </a:r>
            <a:r>
              <a:rPr sz="1400" spc="-5" dirty="0">
                <a:latin typeface="Calibri"/>
                <a:cs typeface="Calibri"/>
              </a:rPr>
              <a:t>γόρ</a:t>
            </a:r>
            <a:r>
              <a:rPr sz="1400" spc="-25" dirty="0">
                <a:latin typeface="Calibri"/>
                <a:cs typeface="Calibri"/>
              </a:rPr>
              <a:t>ευ</a:t>
            </a:r>
            <a:r>
              <a:rPr sz="1400" spc="-10" dirty="0">
                <a:latin typeface="Calibri"/>
                <a:cs typeface="Calibri"/>
              </a:rPr>
              <a:t>ση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υ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πι</a:t>
            </a:r>
            <a:r>
              <a:rPr sz="1400" spc="-20" dirty="0">
                <a:latin typeface="Calibri"/>
                <a:cs typeface="Calibri"/>
              </a:rPr>
              <a:t>κώ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ινήσ</a:t>
            </a:r>
            <a:r>
              <a:rPr sz="1400" spc="-20" dirty="0">
                <a:latin typeface="Calibri"/>
                <a:cs typeface="Calibri"/>
              </a:rPr>
              <a:t>εω</a:t>
            </a:r>
            <a:r>
              <a:rPr sz="1400" spc="-5" dirty="0">
                <a:latin typeface="Calibri"/>
                <a:cs typeface="Calibri"/>
              </a:rPr>
              <a:t>ν.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800"/>
              </a:lnSpc>
            </a:pPr>
            <a:r>
              <a:rPr sz="1500" spc="40" dirty="0">
                <a:latin typeface="Wingdings"/>
                <a:cs typeface="Wingdings"/>
              </a:rPr>
              <a:t></a:t>
            </a:r>
            <a:r>
              <a:rPr sz="1500" b="1" dirty="0">
                <a:latin typeface="Calibri"/>
                <a:cs typeface="Calibri"/>
              </a:rPr>
              <a:t>Έ</a:t>
            </a:r>
            <a:r>
              <a:rPr sz="1500" b="1" spc="5" dirty="0">
                <a:latin typeface="Calibri"/>
                <a:cs typeface="Calibri"/>
              </a:rPr>
              <a:t>ν</a:t>
            </a:r>
            <a:r>
              <a:rPr sz="1500" b="1" spc="-10" dirty="0">
                <a:latin typeface="Calibri"/>
                <a:cs typeface="Calibri"/>
              </a:rPr>
              <a:t>αρξ</a:t>
            </a:r>
            <a:r>
              <a:rPr sz="1500" b="1" dirty="0">
                <a:latin typeface="Calibri"/>
                <a:cs typeface="Calibri"/>
              </a:rPr>
              <a:t>η</a:t>
            </a:r>
            <a:r>
              <a:rPr sz="1500" b="1" spc="-35" dirty="0">
                <a:latin typeface="Calibri"/>
                <a:cs typeface="Calibri"/>
              </a:rPr>
              <a:t> </a:t>
            </a:r>
            <a:r>
              <a:rPr sz="1500" b="1" spc="5" dirty="0">
                <a:latin typeface="Calibri"/>
                <a:cs typeface="Calibri"/>
              </a:rPr>
              <a:t>λ</a:t>
            </a:r>
            <a:r>
              <a:rPr sz="1500" b="1" dirty="0">
                <a:latin typeface="Calibri"/>
                <a:cs typeface="Calibri"/>
              </a:rPr>
              <a:t>ει</a:t>
            </a:r>
            <a:r>
              <a:rPr sz="1500" b="1" spc="5" dirty="0">
                <a:latin typeface="Calibri"/>
                <a:cs typeface="Calibri"/>
              </a:rPr>
              <a:t>τ</a:t>
            </a:r>
            <a:r>
              <a:rPr sz="1500" b="1" dirty="0">
                <a:latin typeface="Calibri"/>
                <a:cs typeface="Calibri"/>
              </a:rPr>
              <a:t>ο</a:t>
            </a:r>
            <a:r>
              <a:rPr sz="1500" b="1" spc="10" dirty="0">
                <a:latin typeface="Calibri"/>
                <a:cs typeface="Calibri"/>
              </a:rPr>
              <a:t>υ</a:t>
            </a:r>
            <a:r>
              <a:rPr sz="1500" b="1" spc="-10" dirty="0">
                <a:latin typeface="Calibri"/>
                <a:cs typeface="Calibri"/>
              </a:rPr>
              <a:t>ρ</a:t>
            </a:r>
            <a:r>
              <a:rPr sz="1500" b="1" spc="-15" dirty="0">
                <a:latin typeface="Calibri"/>
                <a:cs typeface="Calibri"/>
              </a:rPr>
              <a:t>γ</a:t>
            </a:r>
            <a:r>
              <a:rPr sz="1500" b="1" dirty="0">
                <a:latin typeface="Calibri"/>
                <a:cs typeface="Calibri"/>
              </a:rPr>
              <a:t>ί</a:t>
            </a:r>
            <a:r>
              <a:rPr sz="1500" b="1" spc="-10" dirty="0">
                <a:latin typeface="Calibri"/>
                <a:cs typeface="Calibri"/>
              </a:rPr>
              <a:t>α</a:t>
            </a:r>
            <a:r>
              <a:rPr sz="1500" b="1" dirty="0">
                <a:latin typeface="Calibri"/>
                <a:cs typeface="Calibri"/>
              </a:rPr>
              <a:t>ς</a:t>
            </a:r>
            <a:r>
              <a:rPr sz="1500" b="1" spc="-7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α</a:t>
            </a:r>
            <a:r>
              <a:rPr sz="1500" b="1" spc="-15" dirty="0">
                <a:latin typeface="Calibri"/>
                <a:cs typeface="Calibri"/>
              </a:rPr>
              <a:t>π</a:t>
            </a:r>
            <a:r>
              <a:rPr sz="1500" b="1" dirty="0">
                <a:latin typeface="Calibri"/>
                <a:cs typeface="Calibri"/>
              </a:rPr>
              <a:t>ό</a:t>
            </a:r>
            <a:r>
              <a:rPr sz="1500" b="1" spc="-25" dirty="0">
                <a:latin typeface="Calibri"/>
                <a:cs typeface="Calibri"/>
              </a:rPr>
              <a:t> </a:t>
            </a:r>
            <a:r>
              <a:rPr sz="1500" b="1" spc="5" dirty="0">
                <a:latin typeface="Calibri"/>
                <a:cs typeface="Calibri"/>
              </a:rPr>
              <a:t>Σ</a:t>
            </a:r>
            <a:r>
              <a:rPr sz="1500" b="1" spc="-10" dirty="0">
                <a:latin typeface="Calibri"/>
                <a:cs typeface="Calibri"/>
              </a:rPr>
              <a:t>άββα</a:t>
            </a:r>
            <a:r>
              <a:rPr sz="1500" b="1" dirty="0">
                <a:latin typeface="Calibri"/>
                <a:cs typeface="Calibri"/>
              </a:rPr>
              <a:t>το</a:t>
            </a:r>
            <a:r>
              <a:rPr sz="1500" b="1" spc="-2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30</a:t>
            </a:r>
            <a:r>
              <a:rPr sz="1500" b="1" spc="-2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Ιανο</a:t>
            </a:r>
            <a:r>
              <a:rPr sz="1500" b="1" spc="10" dirty="0">
                <a:latin typeface="Calibri"/>
                <a:cs typeface="Calibri"/>
              </a:rPr>
              <a:t>υ</a:t>
            </a:r>
            <a:r>
              <a:rPr sz="1500" b="1" spc="-10" dirty="0">
                <a:latin typeface="Calibri"/>
                <a:cs typeface="Calibri"/>
              </a:rPr>
              <a:t>αρ</a:t>
            </a:r>
            <a:r>
              <a:rPr sz="1500" b="1" dirty="0">
                <a:latin typeface="Calibri"/>
                <a:cs typeface="Calibri"/>
              </a:rPr>
              <a:t>ίο</a:t>
            </a:r>
            <a:r>
              <a:rPr sz="1500" b="1" spc="10" dirty="0">
                <a:latin typeface="Calibri"/>
                <a:cs typeface="Calibri"/>
              </a:rPr>
              <a:t>υ</a:t>
            </a:r>
            <a:r>
              <a:rPr sz="1500" b="1" dirty="0">
                <a:latin typeface="Calibri"/>
                <a:cs typeface="Calibri"/>
              </a:rPr>
              <a:t>.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ts val="1785"/>
              </a:lnSpc>
            </a:pPr>
            <a:r>
              <a:rPr sz="1500" spc="40" dirty="0">
                <a:latin typeface="Wingdings"/>
                <a:cs typeface="Wingdings"/>
              </a:rPr>
              <a:t></a:t>
            </a:r>
            <a:r>
              <a:rPr sz="1500" b="1" spc="-15" dirty="0">
                <a:latin typeface="Calibri"/>
                <a:cs typeface="Calibri"/>
              </a:rPr>
              <a:t>Κ</a:t>
            </a:r>
            <a:r>
              <a:rPr sz="1500" b="1" spc="5" dirty="0">
                <a:latin typeface="Calibri"/>
                <a:cs typeface="Calibri"/>
              </a:rPr>
              <a:t>υ</a:t>
            </a:r>
            <a:r>
              <a:rPr sz="1500" b="1" spc="-15" dirty="0">
                <a:latin typeface="Calibri"/>
                <a:cs typeface="Calibri"/>
              </a:rPr>
              <a:t>ρ</a:t>
            </a:r>
            <a:r>
              <a:rPr sz="1500" b="1" dirty="0">
                <a:latin typeface="Calibri"/>
                <a:cs typeface="Calibri"/>
              </a:rPr>
              <a:t>ι</a:t>
            </a:r>
            <a:r>
              <a:rPr sz="1500" b="1" spc="-10" dirty="0">
                <a:latin typeface="Calibri"/>
                <a:cs typeface="Calibri"/>
              </a:rPr>
              <a:t>ακ</a:t>
            </a:r>
            <a:r>
              <a:rPr sz="1500" b="1" dirty="0">
                <a:latin typeface="Calibri"/>
                <a:cs typeface="Calibri"/>
              </a:rPr>
              <a:t>ή</a:t>
            </a:r>
            <a:r>
              <a:rPr sz="1500" b="1" spc="-3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31</a:t>
            </a:r>
            <a:r>
              <a:rPr sz="1500" b="1" spc="-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Ιανο</a:t>
            </a:r>
            <a:r>
              <a:rPr sz="1500" b="1" spc="5" dirty="0">
                <a:latin typeface="Calibri"/>
                <a:cs typeface="Calibri"/>
              </a:rPr>
              <a:t>υ</a:t>
            </a:r>
            <a:r>
              <a:rPr sz="1500" b="1" spc="-10" dirty="0">
                <a:latin typeface="Calibri"/>
                <a:cs typeface="Calibri"/>
              </a:rPr>
              <a:t>α</a:t>
            </a:r>
            <a:r>
              <a:rPr sz="1500" b="1" spc="-15" dirty="0">
                <a:latin typeface="Calibri"/>
                <a:cs typeface="Calibri"/>
              </a:rPr>
              <a:t>ρ</a:t>
            </a:r>
            <a:r>
              <a:rPr sz="1500" b="1" dirty="0">
                <a:latin typeface="Calibri"/>
                <a:cs typeface="Calibri"/>
              </a:rPr>
              <a:t>ίου</a:t>
            </a:r>
            <a:r>
              <a:rPr sz="1500" b="1" spc="-7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κ</a:t>
            </a:r>
            <a:r>
              <a:rPr sz="1500" b="1" spc="5" dirty="0">
                <a:latin typeface="Calibri"/>
                <a:cs typeface="Calibri"/>
              </a:rPr>
              <a:t>λ</a:t>
            </a:r>
            <a:r>
              <a:rPr sz="1500" b="1" dirty="0">
                <a:latin typeface="Calibri"/>
                <a:cs typeface="Calibri"/>
              </a:rPr>
              <a:t>ει</a:t>
            </a:r>
            <a:r>
              <a:rPr sz="1500" b="1" spc="-10" dirty="0">
                <a:latin typeface="Calibri"/>
                <a:cs typeface="Calibri"/>
              </a:rPr>
              <a:t>σ</a:t>
            </a:r>
            <a:r>
              <a:rPr sz="1500" b="1" dirty="0">
                <a:latin typeface="Calibri"/>
                <a:cs typeface="Calibri"/>
              </a:rPr>
              <a:t>τ</a:t>
            </a:r>
            <a:r>
              <a:rPr sz="1500" b="1" spc="-10" dirty="0">
                <a:latin typeface="Calibri"/>
                <a:cs typeface="Calibri"/>
              </a:rPr>
              <a:t>ά</a:t>
            </a:r>
            <a:r>
              <a:rPr sz="1500" b="1" dirty="0">
                <a:latin typeface="Calibri"/>
                <a:cs typeface="Calibri"/>
              </a:rPr>
              <a:t>.</a:t>
            </a:r>
            <a:endParaRPr sz="1500">
              <a:latin typeface="Calibri"/>
              <a:cs typeface="Calibri"/>
            </a:endParaRPr>
          </a:p>
          <a:p>
            <a:pPr marL="234950" indent="-222250">
              <a:lnSpc>
                <a:spcPts val="1905"/>
              </a:lnSpc>
              <a:buFont typeface="Wingdings"/>
              <a:buChar char=""/>
              <a:tabLst>
                <a:tab pos="235585" algn="l"/>
              </a:tabLst>
            </a:pPr>
            <a:r>
              <a:rPr sz="1600" spc="10" dirty="0">
                <a:latin typeface="Calibri"/>
                <a:cs typeface="Calibri"/>
              </a:rPr>
              <a:t>Ω</a:t>
            </a:r>
            <a:r>
              <a:rPr sz="1600" dirty="0">
                <a:latin typeface="Calibri"/>
                <a:cs typeface="Calibri"/>
              </a:rPr>
              <a:t>ράρ</a:t>
            </a:r>
            <a:r>
              <a:rPr sz="1600" spc="-15" dirty="0">
                <a:latin typeface="Calibri"/>
                <a:cs typeface="Calibri"/>
              </a:rPr>
              <a:t>ι</a:t>
            </a:r>
            <a:r>
              <a:rPr sz="1600" dirty="0">
                <a:latin typeface="Calibri"/>
                <a:cs typeface="Calibri"/>
              </a:rPr>
              <a:t>ο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λε</a:t>
            </a:r>
            <a:r>
              <a:rPr sz="1600" spc="-10" dirty="0">
                <a:latin typeface="Calibri"/>
                <a:cs typeface="Calibri"/>
              </a:rPr>
              <a:t>ι</a:t>
            </a:r>
            <a:r>
              <a:rPr sz="1600" dirty="0">
                <a:latin typeface="Calibri"/>
                <a:cs typeface="Calibri"/>
              </a:rPr>
              <a:t>τ</a:t>
            </a:r>
            <a:r>
              <a:rPr sz="1600" spc="-10" dirty="0">
                <a:latin typeface="Calibri"/>
                <a:cs typeface="Calibri"/>
              </a:rPr>
              <a:t>ου</a:t>
            </a:r>
            <a:r>
              <a:rPr sz="1600" dirty="0">
                <a:latin typeface="Calibri"/>
                <a:cs typeface="Calibri"/>
              </a:rPr>
              <a:t>ργ</a:t>
            </a:r>
            <a:r>
              <a:rPr sz="1600" spc="-10" dirty="0">
                <a:latin typeface="Calibri"/>
                <a:cs typeface="Calibri"/>
              </a:rPr>
              <a:t>ί</a:t>
            </a:r>
            <a:r>
              <a:rPr sz="1600" dirty="0">
                <a:latin typeface="Calibri"/>
                <a:cs typeface="Calibri"/>
              </a:rPr>
              <a:t>ας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</a:t>
            </a:r>
            <a:r>
              <a:rPr sz="1600" dirty="0">
                <a:latin typeface="Calibri"/>
                <a:cs typeface="Calibri"/>
              </a:rPr>
              <a:t>πρ</a:t>
            </a:r>
            <a:r>
              <a:rPr sz="1600" spc="-15" dirty="0">
                <a:latin typeface="Calibri"/>
                <a:cs typeface="Calibri"/>
              </a:rPr>
              <a:t>ο</a:t>
            </a:r>
            <a:r>
              <a:rPr sz="1600" dirty="0">
                <a:latin typeface="Calibri"/>
                <a:cs typeface="Calibri"/>
              </a:rPr>
              <a:t>α</a:t>
            </a:r>
            <a:r>
              <a:rPr sz="1600" spc="-10" dirty="0">
                <a:latin typeface="Calibri"/>
                <a:cs typeface="Calibri"/>
              </a:rPr>
              <a:t>ι</a:t>
            </a:r>
            <a:r>
              <a:rPr sz="1600" dirty="0">
                <a:latin typeface="Calibri"/>
                <a:cs typeface="Calibri"/>
              </a:rPr>
              <a:t>ρ</a:t>
            </a:r>
            <a:r>
              <a:rPr sz="1600" spc="5" dirty="0">
                <a:latin typeface="Calibri"/>
                <a:cs typeface="Calibri"/>
              </a:rPr>
              <a:t>ε</a:t>
            </a:r>
            <a:r>
              <a:rPr sz="1600" dirty="0">
                <a:latin typeface="Calibri"/>
                <a:cs typeface="Calibri"/>
              </a:rPr>
              <a:t>τ</a:t>
            </a:r>
            <a:r>
              <a:rPr sz="1600" spc="-10" dirty="0">
                <a:latin typeface="Calibri"/>
                <a:cs typeface="Calibri"/>
              </a:rPr>
              <a:t>ι</a:t>
            </a:r>
            <a:r>
              <a:rPr sz="1600" spc="-15" dirty="0">
                <a:latin typeface="Calibri"/>
                <a:cs typeface="Calibri"/>
              </a:rPr>
              <a:t>κ</a:t>
            </a:r>
            <a:r>
              <a:rPr sz="1600" spc="-10" dirty="0">
                <a:latin typeface="Calibri"/>
                <a:cs typeface="Calibri"/>
              </a:rPr>
              <a:t>ό</a:t>
            </a:r>
            <a:r>
              <a:rPr sz="1600" dirty="0">
                <a:latin typeface="Calibri"/>
                <a:cs typeface="Calibri"/>
              </a:rPr>
              <a:t>)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από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7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π.</a:t>
            </a:r>
            <a:r>
              <a:rPr sz="1600" spc="5" dirty="0">
                <a:latin typeface="Calibri"/>
                <a:cs typeface="Calibri"/>
              </a:rPr>
              <a:t>μ</a:t>
            </a:r>
            <a:r>
              <a:rPr sz="1600" dirty="0">
                <a:latin typeface="Calibri"/>
                <a:cs typeface="Calibri"/>
              </a:rPr>
              <a:t>.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5" dirty="0">
                <a:latin typeface="Calibri"/>
                <a:cs typeface="Calibri"/>
              </a:rPr>
              <a:t>έω</a:t>
            </a:r>
            <a:r>
              <a:rPr sz="1600" dirty="0">
                <a:latin typeface="Calibri"/>
                <a:cs typeface="Calibri"/>
              </a:rPr>
              <a:t>ς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8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μ.μ</a:t>
            </a:r>
            <a:endParaRPr sz="1600">
              <a:latin typeface="Calibri"/>
              <a:cs typeface="Calibri"/>
            </a:endParaRPr>
          </a:p>
          <a:p>
            <a:pPr marL="228600" indent="-215900">
              <a:lnSpc>
                <a:spcPct val="100000"/>
              </a:lnSpc>
              <a:spcBef>
                <a:spcPts val="705"/>
              </a:spcBef>
              <a:buFont typeface="Wingdings"/>
              <a:buChar char=""/>
              <a:tabLst>
                <a:tab pos="229235" algn="l"/>
              </a:tabLst>
            </a:pPr>
            <a:r>
              <a:rPr sz="1500" spc="5" dirty="0">
                <a:latin typeface="Calibri"/>
                <a:cs typeface="Calibri"/>
              </a:rPr>
              <a:t>Υ</a:t>
            </a:r>
            <a:r>
              <a:rPr sz="1500" dirty="0">
                <a:latin typeface="Calibri"/>
                <a:cs typeface="Calibri"/>
              </a:rPr>
              <a:t>ποχρ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dirty="0">
                <a:latin typeface="Calibri"/>
                <a:cs typeface="Calibri"/>
              </a:rPr>
              <a:t>ω</a:t>
            </a:r>
            <a:r>
              <a:rPr sz="1500" spc="-10" dirty="0">
                <a:latin typeface="Calibri"/>
                <a:cs typeface="Calibri"/>
              </a:rPr>
              <a:t>τι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spc="-5" dirty="0">
                <a:latin typeface="Calibri"/>
                <a:cs typeface="Calibri"/>
              </a:rPr>
              <a:t>ό</a:t>
            </a:r>
            <a:r>
              <a:rPr sz="1500" dirty="0">
                <a:latin typeface="Calibri"/>
                <a:cs typeface="Calibri"/>
              </a:rPr>
              <a:t>ς</a:t>
            </a:r>
            <a:r>
              <a:rPr sz="1500" spc="-10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ο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εξ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απο</a:t>
            </a:r>
            <a:r>
              <a:rPr sz="1500" spc="5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ά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εως</a:t>
            </a:r>
            <a:r>
              <a:rPr sz="1500" spc="-9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10" dirty="0">
                <a:latin typeface="Calibri"/>
                <a:cs typeface="Calibri"/>
              </a:rPr>
              <a:t>θ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ρ</a:t>
            </a:r>
            <a:r>
              <a:rPr sz="1500" spc="-10" dirty="0">
                <a:latin typeface="Calibri"/>
                <a:cs typeface="Calibri"/>
              </a:rPr>
              <a:t>ι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spc="-5" dirty="0">
                <a:latin typeface="Calibri"/>
                <a:cs typeface="Calibri"/>
              </a:rPr>
              <a:t>ό</a:t>
            </a:r>
            <a:r>
              <a:rPr sz="1500" dirty="0">
                <a:latin typeface="Calibri"/>
                <a:cs typeface="Calibri"/>
              </a:rPr>
              <a:t>ς</a:t>
            </a:r>
            <a:r>
              <a:rPr sz="1500" spc="-10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ρα</a:t>
            </a:r>
            <a:r>
              <a:rPr sz="1500" spc="-10" dirty="0">
                <a:latin typeface="Calibri"/>
                <a:cs typeface="Calibri"/>
              </a:rPr>
              <a:t>ντ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5" dirty="0">
                <a:latin typeface="Calibri"/>
                <a:cs typeface="Calibri"/>
              </a:rPr>
              <a:t>β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ύ,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ίτ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ηλε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ρ</a:t>
            </a:r>
            <a:r>
              <a:rPr sz="1500" spc="-10" dirty="0">
                <a:latin typeface="Calibri"/>
                <a:cs typeface="Calibri"/>
              </a:rPr>
              <a:t>ονι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ά,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ίτ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ηλεφων</a:t>
            </a:r>
            <a:r>
              <a:rPr sz="1500" spc="-15" dirty="0">
                <a:latin typeface="Calibri"/>
                <a:cs typeface="Calibri"/>
              </a:rPr>
              <a:t>ι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ά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ίτ</a:t>
            </a:r>
            <a:r>
              <a:rPr sz="1500" dirty="0">
                <a:latin typeface="Calibri"/>
                <a:cs typeface="Calibri"/>
              </a:rPr>
              <a:t>ε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έ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ω</a:t>
            </a:r>
            <a:endParaRPr sz="1500">
              <a:latin typeface="Calibri"/>
              <a:cs typeface="Calibri"/>
            </a:endParaRPr>
          </a:p>
          <a:p>
            <a:pPr marR="5193030" algn="ctr">
              <a:lnSpc>
                <a:spcPct val="100000"/>
              </a:lnSpc>
            </a:pP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ης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εφαρ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spc="-10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γής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e-</a:t>
            </a:r>
            <a:r>
              <a:rPr sz="1500" dirty="0">
                <a:latin typeface="Calibri"/>
                <a:cs typeface="Calibri"/>
              </a:rPr>
              <a:t>Κ</a:t>
            </a:r>
            <a:r>
              <a:rPr sz="1500" spc="5" dirty="0">
                <a:latin typeface="Calibri"/>
                <a:cs typeface="Calibri"/>
              </a:rPr>
              <a:t>α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10" dirty="0">
                <a:latin typeface="Calibri"/>
                <a:cs typeface="Calibri"/>
              </a:rPr>
              <a:t>ν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5" dirty="0">
                <a:latin typeface="Calibri"/>
                <a:cs typeface="Calibri"/>
              </a:rPr>
              <a:t>λ</a:t>
            </a:r>
            <a:r>
              <a:rPr sz="1500" dirty="0">
                <a:latin typeface="Calibri"/>
                <a:cs typeface="Calibri"/>
              </a:rPr>
              <a:t>ω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ής.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53410" y="3257469"/>
            <a:ext cx="7957820" cy="687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9230" marR="5080" indent="-176530">
              <a:lnSpc>
                <a:spcPct val="100000"/>
              </a:lnSpc>
              <a:buFont typeface="Wingdings"/>
              <a:buChar char=""/>
              <a:tabLst>
                <a:tab pos="229235" algn="l"/>
              </a:tabLst>
            </a:pPr>
            <a:r>
              <a:rPr sz="1500" dirty="0">
                <a:latin typeface="Calibri"/>
                <a:cs typeface="Calibri"/>
              </a:rPr>
              <a:t>Ο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dirty="0">
                <a:latin typeface="Calibri"/>
                <a:cs typeface="Calibri"/>
              </a:rPr>
              <a:t>λά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ης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10" dirty="0">
                <a:latin typeface="Calibri"/>
                <a:cs typeface="Calibri"/>
              </a:rPr>
              <a:t>ιτ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ίτ</a:t>
            </a:r>
            <a:r>
              <a:rPr sz="1500" dirty="0">
                <a:latin typeface="Calibri"/>
                <a:cs typeface="Calibri"/>
              </a:rPr>
              <a:t>αι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ρα</a:t>
            </a:r>
            <a:r>
              <a:rPr sz="1500" spc="-10" dirty="0">
                <a:latin typeface="Calibri"/>
                <a:cs typeface="Calibri"/>
              </a:rPr>
              <a:t>ντ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5" dirty="0">
                <a:latin typeface="Calibri"/>
                <a:cs typeface="Calibri"/>
              </a:rPr>
              <a:t>β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ύ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από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ην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επιχ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ί</a:t>
            </a:r>
            <a:r>
              <a:rPr sz="1500" dirty="0">
                <a:latin typeface="Calibri"/>
                <a:cs typeface="Calibri"/>
              </a:rPr>
              <a:t>ρη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η,</a:t>
            </a:r>
            <a:r>
              <a:rPr sz="1500" spc="-9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πο</a:t>
            </a:r>
            <a:r>
              <a:rPr sz="1500" spc="-10" dirty="0">
                <a:latin typeface="Calibri"/>
                <a:cs typeface="Calibri"/>
              </a:rPr>
              <a:t>ί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εν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υ</a:t>
            </a:r>
            <a:r>
              <a:rPr sz="1500" spc="-15" dirty="0">
                <a:latin typeface="Calibri"/>
                <a:cs typeface="Calibri"/>
              </a:rPr>
              <a:t>ν</a:t>
            </a:r>
            <a:r>
              <a:rPr sz="1500" dirty="0">
                <a:latin typeface="Calibri"/>
                <a:cs typeface="Calibri"/>
              </a:rPr>
              <a:t>εχ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ί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αχ</a:t>
            </a:r>
            <a:r>
              <a:rPr sz="1500" spc="5" dirty="0">
                <a:latin typeface="Calibri"/>
                <a:cs typeface="Calibri"/>
              </a:rPr>
              <a:t>ω</a:t>
            </a:r>
            <a:r>
              <a:rPr sz="1500" dirty="0">
                <a:latin typeface="Calibri"/>
                <a:cs typeface="Calibri"/>
              </a:rPr>
              <a:t>ρεί</a:t>
            </a:r>
            <a:r>
              <a:rPr sz="1500" spc="-8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ίτ</a:t>
            </a:r>
            <a:r>
              <a:rPr sz="1500" dirty="0">
                <a:latin typeface="Calibri"/>
                <a:cs typeface="Calibri"/>
              </a:rPr>
              <a:t>ε ηλε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ρ</a:t>
            </a:r>
            <a:r>
              <a:rPr sz="1500" spc="-10" dirty="0">
                <a:latin typeface="Calibri"/>
                <a:cs typeface="Calibri"/>
              </a:rPr>
              <a:t>ονι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ά ε</a:t>
            </a:r>
            <a:r>
              <a:rPr sz="1500" spc="-10" dirty="0">
                <a:latin typeface="Calibri"/>
                <a:cs typeface="Calibri"/>
              </a:rPr>
              <a:t>ίτ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έγ</a:t>
            </a:r>
            <a:r>
              <a:rPr sz="1500" spc="-5" dirty="0">
                <a:latin typeface="Calibri"/>
                <a:cs typeface="Calibri"/>
              </a:rPr>
              <a:t>γ</a:t>
            </a:r>
            <a:r>
              <a:rPr sz="1500" dirty="0">
                <a:latin typeface="Calibri"/>
                <a:cs typeface="Calibri"/>
              </a:rPr>
              <a:t>ραφο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ο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10" dirty="0">
                <a:latin typeface="Calibri"/>
                <a:cs typeface="Calibri"/>
              </a:rPr>
              <a:t>ίτ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10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υ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αι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απο</a:t>
            </a:r>
            <a:r>
              <a:rPr sz="1500" spc="5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έλ</a:t>
            </a:r>
            <a:r>
              <a:rPr sz="1500" spc="-10" dirty="0">
                <a:latin typeface="Calibri"/>
                <a:cs typeface="Calibri"/>
              </a:rPr>
              <a:t>λ</a:t>
            </a:r>
            <a:r>
              <a:rPr sz="1500" dirty="0">
                <a:latin typeface="Calibri"/>
                <a:cs typeface="Calibri"/>
              </a:rPr>
              <a:t>ει</a:t>
            </a:r>
            <a:r>
              <a:rPr sz="1500" spc="-8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ν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dirty="0">
                <a:latin typeface="Calibri"/>
                <a:cs typeface="Calibri"/>
              </a:rPr>
              <a:t>λά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η,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ήν</a:t>
            </a:r>
            <a:r>
              <a:rPr sz="1500" spc="-10" dirty="0">
                <a:latin typeface="Calibri"/>
                <a:cs typeface="Calibri"/>
              </a:rPr>
              <a:t>υ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40" dirty="0">
                <a:latin typeface="Calibri"/>
                <a:cs typeface="Calibri"/>
              </a:rPr>
              <a:t>(</a:t>
            </a:r>
            <a:r>
              <a:rPr sz="1500" spc="-5" dirty="0">
                <a:latin typeface="Calibri"/>
                <a:cs typeface="Calibri"/>
              </a:rPr>
              <a:t>S</a:t>
            </a:r>
            <a:r>
              <a:rPr sz="1500" dirty="0">
                <a:latin typeface="Calibri"/>
                <a:cs typeface="Calibri"/>
              </a:rPr>
              <a:t>MS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ή </a:t>
            </a:r>
            <a:r>
              <a:rPr sz="1500" spc="-10" dirty="0">
                <a:latin typeface="Calibri"/>
                <a:cs typeface="Calibri"/>
              </a:rPr>
              <a:t>em</a:t>
            </a:r>
            <a:r>
              <a:rPr sz="1500" dirty="0">
                <a:latin typeface="Calibri"/>
                <a:cs typeface="Calibri"/>
              </a:rPr>
              <a:t>a</a:t>
            </a:r>
            <a:r>
              <a:rPr sz="1500" spc="-20" dirty="0">
                <a:latin typeface="Calibri"/>
                <a:cs typeface="Calibri"/>
              </a:rPr>
              <a:t>i</a:t>
            </a:r>
            <a:r>
              <a:rPr sz="1500" spc="-15" dirty="0">
                <a:latin typeface="Calibri"/>
                <a:cs typeface="Calibri"/>
              </a:rPr>
              <a:t>l</a:t>
            </a:r>
            <a:r>
              <a:rPr sz="1500" dirty="0">
                <a:latin typeface="Calibri"/>
                <a:cs typeface="Calibri"/>
              </a:rPr>
              <a:t>), που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10" dirty="0">
                <a:latin typeface="Calibri"/>
                <a:cs typeface="Calibri"/>
              </a:rPr>
              <a:t>θ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φέρει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α εξής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σ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spc="-10" dirty="0">
                <a:latin typeface="Calibri"/>
                <a:cs typeface="Calibri"/>
              </a:rPr>
              <a:t>οι</a:t>
            </a:r>
            <a:r>
              <a:rPr sz="1500" dirty="0">
                <a:latin typeface="Calibri"/>
                <a:cs typeface="Calibri"/>
              </a:rPr>
              <a:t>χ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ί</a:t>
            </a:r>
            <a:r>
              <a:rPr sz="1500" dirty="0">
                <a:latin typeface="Calibri"/>
                <a:cs typeface="Calibri"/>
              </a:rPr>
              <a:t>α: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α)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Επων</a:t>
            </a:r>
            <a:r>
              <a:rPr sz="1500" spc="-10" dirty="0">
                <a:latin typeface="Calibri"/>
                <a:cs typeface="Calibri"/>
              </a:rPr>
              <a:t>υ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spc="-10" dirty="0">
                <a:latin typeface="Calibri"/>
                <a:cs typeface="Calibri"/>
              </a:rPr>
              <a:t>ί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15" dirty="0">
                <a:latin typeface="Calibri"/>
                <a:cs typeface="Calibri"/>
              </a:rPr>
              <a:t>–</a:t>
            </a:r>
            <a:r>
              <a:rPr sz="1500" spc="5" dirty="0">
                <a:latin typeface="Calibri"/>
                <a:cs typeface="Calibri"/>
              </a:rPr>
              <a:t>Δ</a:t>
            </a:r>
            <a:r>
              <a:rPr sz="1500" spc="-10" dirty="0">
                <a:latin typeface="Calibri"/>
                <a:cs typeface="Calibri"/>
              </a:rPr>
              <a:t>ι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5" dirty="0">
                <a:latin typeface="Calibri"/>
                <a:cs typeface="Calibri"/>
              </a:rPr>
              <a:t>ύ</a:t>
            </a:r>
            <a:r>
              <a:rPr sz="1500" spc="5" dirty="0">
                <a:latin typeface="Calibri"/>
                <a:cs typeface="Calibri"/>
              </a:rPr>
              <a:t>θ</a:t>
            </a:r>
            <a:r>
              <a:rPr sz="1500" spc="-5" dirty="0">
                <a:latin typeface="Calibri"/>
                <a:cs typeface="Calibri"/>
              </a:rPr>
              <a:t>υ</a:t>
            </a:r>
            <a:r>
              <a:rPr sz="1500" spc="-10" dirty="0">
                <a:latin typeface="Calibri"/>
                <a:cs typeface="Calibri"/>
              </a:rPr>
              <a:t>ν</a:t>
            </a:r>
            <a:r>
              <a:rPr sz="1500" spc="5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spc="-15" dirty="0">
                <a:latin typeface="Calibri"/>
                <a:cs typeface="Calibri"/>
              </a:rPr>
              <a:t>–Α</a:t>
            </a:r>
            <a:r>
              <a:rPr sz="1500" dirty="0">
                <a:latin typeface="Calibri"/>
                <a:cs typeface="Calibri"/>
              </a:rPr>
              <a:t>ΦΜ-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Χρ</a:t>
            </a:r>
            <a:r>
              <a:rPr sz="1500" spc="-10" dirty="0">
                <a:latin typeface="Calibri"/>
                <a:cs typeface="Calibri"/>
              </a:rPr>
              <a:t>ονι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ό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δ</a:t>
            </a:r>
            <a:r>
              <a:rPr sz="1500" spc="-10" dirty="0">
                <a:latin typeface="Calibri"/>
                <a:cs typeface="Calibri"/>
              </a:rPr>
              <a:t>ι</a:t>
            </a:r>
            <a:r>
              <a:rPr sz="1500" dirty="0">
                <a:latin typeface="Calibri"/>
                <a:cs typeface="Calibri"/>
              </a:rPr>
              <a:t>ά</a:t>
            </a:r>
            <a:r>
              <a:rPr sz="1500" spc="5" dirty="0">
                <a:latin typeface="Calibri"/>
                <a:cs typeface="Calibri"/>
              </a:rPr>
              <a:t>σ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</a:t>
            </a:r>
            <a:r>
              <a:rPr sz="1500" spc="5" dirty="0">
                <a:latin typeface="Calibri"/>
                <a:cs typeface="Calibri"/>
              </a:rPr>
              <a:t>α</a:t>
            </a:r>
            <a:r>
              <a:rPr sz="1500" dirty="0">
                <a:latin typeface="Calibri"/>
                <a:cs typeface="Calibri"/>
              </a:rPr>
              <a:t>ραλα</a:t>
            </a:r>
            <a:r>
              <a:rPr sz="1500" spc="-10" dirty="0">
                <a:latin typeface="Calibri"/>
                <a:cs typeface="Calibri"/>
              </a:rPr>
              <a:t>β</a:t>
            </a:r>
            <a:r>
              <a:rPr sz="1500" dirty="0">
                <a:latin typeface="Calibri"/>
                <a:cs typeface="Calibri"/>
              </a:rPr>
              <a:t>ής.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50363" y="4170599"/>
            <a:ext cx="7793355" cy="686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9230" marR="5080" indent="-177165" algn="just">
              <a:lnSpc>
                <a:spcPct val="100000"/>
              </a:lnSpc>
            </a:pPr>
            <a:r>
              <a:rPr sz="1500" spc="40" dirty="0">
                <a:latin typeface="Wingdings"/>
                <a:cs typeface="Wingdings"/>
              </a:rPr>
              <a:t></a:t>
            </a:r>
            <a:r>
              <a:rPr sz="1500" spc="-15" dirty="0">
                <a:latin typeface="Calibri"/>
                <a:cs typeface="Calibri"/>
              </a:rPr>
              <a:t>Α</a:t>
            </a:r>
            <a:r>
              <a:rPr sz="1500" dirty="0">
                <a:latin typeface="Calibri"/>
                <a:cs typeface="Calibri"/>
              </a:rPr>
              <a:t>πο</a:t>
            </a:r>
            <a:r>
              <a:rPr sz="1500" spc="5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λή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S</a:t>
            </a:r>
            <a:r>
              <a:rPr sz="1500" dirty="0">
                <a:latin typeface="Calibri"/>
                <a:cs typeface="Calibri"/>
              </a:rPr>
              <a:t>MS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ο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13033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ην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επι</a:t>
            </a:r>
            <a:r>
              <a:rPr sz="1500" spc="-10" dirty="0">
                <a:latin typeface="Calibri"/>
                <a:cs typeface="Calibri"/>
              </a:rPr>
              <a:t>λ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γή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2 </a:t>
            </a:r>
            <a:r>
              <a:rPr sz="1500" spc="-15" dirty="0">
                <a:latin typeface="Calibri"/>
                <a:cs typeface="Calibri"/>
              </a:rPr>
              <a:t>«</a:t>
            </a:r>
            <a:r>
              <a:rPr sz="1500" dirty="0">
                <a:latin typeface="Calibri"/>
                <a:cs typeface="Calibri"/>
              </a:rPr>
              <a:t>Μ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ά</a:t>
            </a:r>
            <a:r>
              <a:rPr sz="1500" spc="-15" dirty="0">
                <a:latin typeface="Calibri"/>
                <a:cs typeface="Calibri"/>
              </a:rPr>
              <a:t>β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εν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λει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υ</a:t>
            </a:r>
            <a:r>
              <a:rPr sz="1500" spc="-5" dirty="0">
                <a:latin typeface="Calibri"/>
                <a:cs typeface="Calibri"/>
              </a:rPr>
              <a:t>ρ</a:t>
            </a:r>
            <a:r>
              <a:rPr sz="1500" dirty="0">
                <a:latin typeface="Calibri"/>
                <a:cs typeface="Calibri"/>
              </a:rPr>
              <a:t>γ</a:t>
            </a:r>
            <a:r>
              <a:rPr sz="1500" spc="-10" dirty="0">
                <a:latin typeface="Calibri"/>
                <a:cs typeface="Calibri"/>
              </a:rPr>
              <a:t>ί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ά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10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9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προμη</a:t>
            </a:r>
            <a:r>
              <a:rPr sz="1500" spc="10" dirty="0">
                <a:latin typeface="Calibri"/>
                <a:cs typeface="Calibri"/>
              </a:rPr>
              <a:t>θ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ι</a:t>
            </a:r>
            <a:r>
              <a:rPr sz="1500" dirty="0">
                <a:latin typeface="Calibri"/>
                <a:cs typeface="Calibri"/>
              </a:rPr>
              <a:t>ών αγα</a:t>
            </a:r>
            <a:r>
              <a:rPr sz="1500" spc="15" dirty="0">
                <a:latin typeface="Calibri"/>
                <a:cs typeface="Calibri"/>
              </a:rPr>
              <a:t>θ</a:t>
            </a:r>
            <a:r>
              <a:rPr sz="1500" dirty="0">
                <a:latin typeface="Calibri"/>
                <a:cs typeface="Calibri"/>
              </a:rPr>
              <a:t>ών</a:t>
            </a:r>
            <a:r>
              <a:rPr sz="1500" spc="-8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πρώ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ης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10" dirty="0">
                <a:latin typeface="Calibri"/>
                <a:cs typeface="Calibri"/>
              </a:rPr>
              <a:t>ν</a:t>
            </a:r>
            <a:r>
              <a:rPr sz="1500" dirty="0">
                <a:latin typeface="Calibri"/>
                <a:cs typeface="Calibri"/>
              </a:rPr>
              <a:t>άγκης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(</a:t>
            </a:r>
            <a:r>
              <a:rPr sz="1500" spc="5" dirty="0">
                <a:latin typeface="Calibri"/>
                <a:cs typeface="Calibri"/>
              </a:rPr>
              <a:t>σ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ύπ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dirty="0">
                <a:latin typeface="Calibri"/>
                <a:cs typeface="Calibri"/>
              </a:rPr>
              <a:t>ρ</a:t>
            </a:r>
            <a:r>
              <a:rPr sz="1500" spc="-8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άρκε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,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spc="-10" dirty="0">
                <a:latin typeface="Calibri"/>
                <a:cs typeface="Calibri"/>
              </a:rPr>
              <a:t>ίν</a:t>
            </a:r>
            <a:r>
              <a:rPr sz="1500" dirty="0">
                <a:latin typeface="Calibri"/>
                <a:cs typeface="Calibri"/>
              </a:rPr>
              <a:t>ι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άρκε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)</a:t>
            </a:r>
            <a:r>
              <a:rPr sz="1500" spc="-10" dirty="0">
                <a:latin typeface="Calibri"/>
                <a:cs typeface="Calibri"/>
              </a:rPr>
              <a:t>»</a:t>
            </a:r>
            <a:r>
              <a:rPr sz="1500" dirty="0">
                <a:latin typeface="Calibri"/>
                <a:cs typeface="Calibri"/>
              </a:rPr>
              <a:t>,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ή 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ο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έ</a:t>
            </a:r>
            <a:r>
              <a:rPr sz="1500" spc="-10" dirty="0">
                <a:latin typeface="Calibri"/>
                <a:cs typeface="Calibri"/>
              </a:rPr>
              <a:t>ντ</a:t>
            </a:r>
            <a:r>
              <a:rPr sz="1500" dirty="0">
                <a:latin typeface="Calibri"/>
                <a:cs typeface="Calibri"/>
              </a:rPr>
              <a:t>υπ</a:t>
            </a:r>
            <a:r>
              <a:rPr sz="1500" spc="4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-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-15" dirty="0">
                <a:latin typeface="Calibri"/>
                <a:cs typeface="Calibri"/>
              </a:rPr>
              <a:t>β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5" dirty="0">
                <a:latin typeface="Calibri"/>
                <a:cs typeface="Calibri"/>
              </a:rPr>
              <a:t>β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10" dirty="0">
                <a:latin typeface="Calibri"/>
                <a:cs typeface="Calibri"/>
              </a:rPr>
              <a:t>ί</a:t>
            </a:r>
            <a:r>
              <a:rPr sz="1500" dirty="0">
                <a:latin typeface="Calibri"/>
                <a:cs typeface="Calibri"/>
              </a:rPr>
              <a:t>ω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spc="-10" dirty="0">
                <a:latin typeface="Calibri"/>
                <a:cs typeface="Calibri"/>
              </a:rPr>
              <a:t>ίν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ης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ή με χ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ι</a:t>
            </a:r>
            <a:r>
              <a:rPr sz="1500" dirty="0">
                <a:latin typeface="Calibri"/>
                <a:cs typeface="Calibri"/>
              </a:rPr>
              <a:t>ρ</a:t>
            </a:r>
            <a:r>
              <a:rPr sz="1500" spc="-10" dirty="0">
                <a:latin typeface="Calibri"/>
                <a:cs typeface="Calibri"/>
              </a:rPr>
              <a:t>ό</a:t>
            </a:r>
            <a:r>
              <a:rPr sz="1500" dirty="0">
                <a:latin typeface="Calibri"/>
                <a:cs typeface="Calibri"/>
              </a:rPr>
              <a:t>γραφη</a:t>
            </a:r>
            <a:r>
              <a:rPr sz="1500" spc="-95" dirty="0">
                <a:latin typeface="Calibri"/>
                <a:cs typeface="Calibri"/>
              </a:rPr>
              <a:t> </a:t>
            </a:r>
            <a:r>
              <a:rPr sz="1500" spc="-15" dirty="0">
                <a:latin typeface="Calibri"/>
                <a:cs typeface="Calibri"/>
              </a:rPr>
              <a:t>β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5" dirty="0">
                <a:latin typeface="Calibri"/>
                <a:cs typeface="Calibri"/>
              </a:rPr>
              <a:t>β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10" dirty="0">
                <a:latin typeface="Calibri"/>
                <a:cs typeface="Calibri"/>
              </a:rPr>
              <a:t>ί</a:t>
            </a:r>
            <a:r>
              <a:rPr sz="1500" dirty="0">
                <a:latin typeface="Calibri"/>
                <a:cs typeface="Calibri"/>
              </a:rPr>
              <a:t>ω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spc="-10" dirty="0">
                <a:latin typeface="Calibri"/>
                <a:cs typeface="Calibri"/>
              </a:rPr>
              <a:t>ίν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ης,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πλέ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ν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δε 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ης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απόδε</a:t>
            </a:r>
            <a:r>
              <a:rPr sz="1500" spc="-10" dirty="0">
                <a:latin typeface="Calibri"/>
                <a:cs typeface="Calibri"/>
              </a:rPr>
              <a:t>ι</a:t>
            </a:r>
            <a:r>
              <a:rPr sz="1500" spc="5" dirty="0">
                <a:latin typeface="Calibri"/>
                <a:cs typeface="Calibri"/>
              </a:rPr>
              <a:t>ξ</a:t>
            </a:r>
            <a:r>
              <a:rPr sz="1500" dirty="0">
                <a:latin typeface="Calibri"/>
                <a:cs typeface="Calibri"/>
              </a:rPr>
              <a:t>ης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προαγο</a:t>
            </a:r>
            <a:r>
              <a:rPr sz="1500" spc="-5" dirty="0">
                <a:latin typeface="Calibri"/>
                <a:cs typeface="Calibri"/>
              </a:rPr>
              <a:t>ρ</a:t>
            </a:r>
            <a:r>
              <a:rPr sz="1500" dirty="0">
                <a:latin typeface="Calibri"/>
                <a:cs typeface="Calibri"/>
              </a:rPr>
              <a:t>άς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υ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προμη</a:t>
            </a:r>
            <a:r>
              <a:rPr sz="1500" spc="10" dirty="0">
                <a:latin typeface="Calibri"/>
                <a:cs typeface="Calibri"/>
              </a:rPr>
              <a:t>θ</a:t>
            </a:r>
            <a:r>
              <a:rPr sz="1500" dirty="0">
                <a:latin typeface="Calibri"/>
                <a:cs typeface="Calibri"/>
              </a:rPr>
              <a:t>ευ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ή.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63612" y="1397063"/>
            <a:ext cx="1495425" cy="443230"/>
          </a:xfrm>
          <a:prstGeom prst="rect">
            <a:avLst/>
          </a:prstGeom>
          <a:solidFill>
            <a:srgbClr val="417A85"/>
          </a:solidFill>
        </p:spPr>
        <p:txBody>
          <a:bodyPr vert="horz" wrap="square" lIns="0" tIns="0" rIns="0" bIns="0" rtlCol="0">
            <a:spAutoFit/>
          </a:bodyPr>
          <a:lstStyle/>
          <a:p>
            <a:pPr marL="273685" marR="241935" indent="267970">
              <a:lnSpc>
                <a:spcPct val="100000"/>
              </a:lnSpc>
            </a:pPr>
            <a:r>
              <a:rPr sz="1500" b="1" dirty="0">
                <a:solidFill>
                  <a:srgbClr val="FFFFFF"/>
                </a:solidFill>
                <a:latin typeface="Calibri"/>
                <a:cs typeface="Calibri"/>
              </a:rPr>
              <a:t>Εί</a:t>
            </a:r>
            <a:r>
              <a:rPr sz="1500" b="1" spc="5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1500" b="1" dirty="0">
                <a:solidFill>
                  <a:srgbClr val="FFFFFF"/>
                </a:solidFill>
                <a:latin typeface="Calibri"/>
                <a:cs typeface="Calibri"/>
              </a:rPr>
              <a:t>ος ε</a:t>
            </a:r>
            <a:r>
              <a:rPr sz="1500" b="1" spc="-1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500" b="1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500" b="1" spc="-15" dirty="0">
                <a:solidFill>
                  <a:srgbClr val="FFFFFF"/>
                </a:solidFill>
                <a:latin typeface="Calibri"/>
                <a:cs typeface="Calibri"/>
              </a:rPr>
              <a:t>χ</a:t>
            </a:r>
            <a:r>
              <a:rPr sz="1500" b="1" dirty="0">
                <a:solidFill>
                  <a:srgbClr val="FFFFFF"/>
                </a:solidFill>
                <a:latin typeface="Calibri"/>
                <a:cs typeface="Calibri"/>
              </a:rPr>
              <a:t>εί</a:t>
            </a:r>
            <a:r>
              <a:rPr sz="1500" b="1" spc="-10" dirty="0">
                <a:solidFill>
                  <a:srgbClr val="FFFFFF"/>
                </a:solidFill>
                <a:latin typeface="Calibri"/>
                <a:cs typeface="Calibri"/>
              </a:rPr>
              <a:t>ρηση</a:t>
            </a:r>
            <a:r>
              <a:rPr sz="1500" b="1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672588" y="5090848"/>
            <a:ext cx="7417434" cy="1144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600" indent="-215900">
              <a:lnSpc>
                <a:spcPct val="100000"/>
              </a:lnSpc>
              <a:buFont typeface="Wingdings"/>
              <a:buChar char=""/>
              <a:tabLst>
                <a:tab pos="229235" algn="l"/>
              </a:tabLst>
            </a:pPr>
            <a:r>
              <a:rPr sz="1500" spc="-15" dirty="0">
                <a:latin typeface="Calibri"/>
                <a:cs typeface="Calibri"/>
              </a:rPr>
              <a:t>Α</a:t>
            </a:r>
            <a:r>
              <a:rPr sz="1500" dirty="0">
                <a:latin typeface="Calibri"/>
                <a:cs typeface="Calibri"/>
              </a:rPr>
              <a:t>πόσ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5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b="1" spc="5" dirty="0">
                <a:latin typeface="Calibri"/>
                <a:cs typeface="Calibri"/>
              </a:rPr>
              <a:t>δύ</a:t>
            </a:r>
            <a:r>
              <a:rPr sz="1500" b="1" dirty="0">
                <a:latin typeface="Calibri"/>
                <a:cs typeface="Calibri"/>
              </a:rPr>
              <a:t>ο</a:t>
            </a:r>
            <a:r>
              <a:rPr sz="1500" b="1" spc="-50" dirty="0">
                <a:latin typeface="Calibri"/>
                <a:cs typeface="Calibri"/>
              </a:rPr>
              <a:t> </a:t>
            </a:r>
            <a:r>
              <a:rPr sz="1500" b="1" spc="5" dirty="0">
                <a:latin typeface="Calibri"/>
                <a:cs typeface="Calibri"/>
              </a:rPr>
              <a:t>(</a:t>
            </a:r>
            <a:r>
              <a:rPr sz="1500" b="1" dirty="0">
                <a:latin typeface="Calibri"/>
                <a:cs typeface="Calibri"/>
              </a:rPr>
              <a:t>2)</a:t>
            </a:r>
            <a:r>
              <a:rPr sz="1500" b="1" spc="-1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έ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ρων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αξύ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spc="-5" dirty="0">
                <a:latin typeface="Calibri"/>
                <a:cs typeface="Calibri"/>
              </a:rPr>
              <a:t>λ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ών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σ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ί</a:t>
            </a:r>
            <a:r>
              <a:rPr sz="1500" dirty="0">
                <a:latin typeface="Calibri"/>
                <a:cs typeface="Calibri"/>
              </a:rPr>
              <a:t>α.</a:t>
            </a:r>
            <a:endParaRPr sz="1500">
              <a:latin typeface="Calibri"/>
              <a:cs typeface="Calibri"/>
            </a:endParaRPr>
          </a:p>
          <a:p>
            <a:pPr marL="189230" marR="329565" indent="-177165">
              <a:lnSpc>
                <a:spcPct val="100000"/>
              </a:lnSpc>
            </a:pPr>
            <a:r>
              <a:rPr sz="1500" spc="40" dirty="0">
                <a:latin typeface="Wingdings"/>
                <a:cs typeface="Wingdings"/>
              </a:rPr>
              <a:t></a:t>
            </a:r>
            <a:r>
              <a:rPr sz="1500" spc="-15" dirty="0">
                <a:latin typeface="Calibri"/>
                <a:cs typeface="Calibri"/>
              </a:rPr>
              <a:t>Α</a:t>
            </a:r>
            <a:r>
              <a:rPr sz="1500" dirty="0">
                <a:latin typeface="Calibri"/>
                <a:cs typeface="Calibri"/>
              </a:rPr>
              <a:t>πό</a:t>
            </a:r>
            <a:r>
              <a:rPr sz="1500" spc="5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-9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ε</a:t>
            </a:r>
            <a:r>
              <a:rPr sz="1500" b="1" spc="10" dirty="0">
                <a:latin typeface="Calibri"/>
                <a:cs typeface="Calibri"/>
              </a:rPr>
              <a:t>ν</a:t>
            </a:r>
            <a:r>
              <a:rPr sz="1500" b="1" spc="-10" dirty="0">
                <a:latin typeface="Calibri"/>
                <a:cs typeface="Calibri"/>
              </a:rPr>
              <a:t>ά</a:t>
            </a:r>
            <a:r>
              <a:rPr sz="1500" b="1" spc="10" dirty="0">
                <a:latin typeface="Calibri"/>
                <a:cs typeface="Calibri"/>
              </a:rPr>
              <a:t>μ</a:t>
            </a:r>
            <a:r>
              <a:rPr sz="1500" b="1" dirty="0">
                <a:latin typeface="Calibri"/>
                <a:cs typeface="Calibri"/>
              </a:rPr>
              <a:t>ι</a:t>
            </a:r>
            <a:r>
              <a:rPr sz="1500" b="1" spc="-10" dirty="0">
                <a:latin typeface="Calibri"/>
                <a:cs typeface="Calibri"/>
              </a:rPr>
              <a:t>σ</a:t>
            </a:r>
            <a:r>
              <a:rPr sz="1500" b="1" dirty="0">
                <a:latin typeface="Calibri"/>
                <a:cs typeface="Calibri"/>
              </a:rPr>
              <a:t>ι</a:t>
            </a:r>
            <a:r>
              <a:rPr sz="1500" b="1" spc="-55" dirty="0">
                <a:latin typeface="Calibri"/>
                <a:cs typeface="Calibri"/>
              </a:rPr>
              <a:t> </a:t>
            </a:r>
            <a:r>
              <a:rPr sz="1500" b="1" spc="5" dirty="0">
                <a:latin typeface="Calibri"/>
                <a:cs typeface="Calibri"/>
              </a:rPr>
              <a:t>(</a:t>
            </a:r>
            <a:r>
              <a:rPr sz="1500" b="1" dirty="0">
                <a:latin typeface="Calibri"/>
                <a:cs typeface="Calibri"/>
              </a:rPr>
              <a:t>1</a:t>
            </a:r>
            <a:r>
              <a:rPr sz="1500" b="1" spc="-5" dirty="0">
                <a:latin typeface="Calibri"/>
                <a:cs typeface="Calibri"/>
              </a:rPr>
              <a:t>,</a:t>
            </a:r>
            <a:r>
              <a:rPr sz="1500" b="1" dirty="0">
                <a:latin typeface="Calibri"/>
                <a:cs typeface="Calibri"/>
              </a:rPr>
              <a:t>5)</a:t>
            </a:r>
            <a:r>
              <a:rPr sz="1500" b="1" spc="-3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έ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ρ</a:t>
            </a:r>
            <a:r>
              <a:rPr sz="1500" spc="-10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υ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5" dirty="0">
                <a:latin typeface="Calibri"/>
                <a:cs typeface="Calibri"/>
              </a:rPr>
              <a:t>ξ</a:t>
            </a:r>
            <a:r>
              <a:rPr sz="1500" dirty="0">
                <a:latin typeface="Calibri"/>
                <a:cs typeface="Calibri"/>
              </a:rPr>
              <a:t>ύ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</a:t>
            </a:r>
            <a:r>
              <a:rPr sz="1500" spc="5" dirty="0">
                <a:latin typeface="Calibri"/>
                <a:cs typeface="Calibri"/>
              </a:rPr>
              <a:t>ε</a:t>
            </a:r>
            <a:r>
              <a:rPr sz="1500" dirty="0">
                <a:latin typeface="Calibri"/>
                <a:cs typeface="Calibri"/>
              </a:rPr>
              <a:t>λα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ών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αι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έως </a:t>
            </a:r>
            <a:r>
              <a:rPr sz="1500" b="1" dirty="0">
                <a:latin typeface="Calibri"/>
                <a:cs typeface="Calibri"/>
              </a:rPr>
              <a:t>9 </a:t>
            </a:r>
            <a:r>
              <a:rPr sz="1500" b="1" spc="-15" dirty="0">
                <a:latin typeface="Calibri"/>
                <a:cs typeface="Calibri"/>
              </a:rPr>
              <a:t>ά</a:t>
            </a:r>
            <a:r>
              <a:rPr sz="1500" b="1" dirty="0">
                <a:latin typeface="Calibri"/>
                <a:cs typeface="Calibri"/>
              </a:rPr>
              <a:t>το</a:t>
            </a:r>
            <a:r>
              <a:rPr sz="1500" b="1" spc="10" dirty="0">
                <a:latin typeface="Calibri"/>
                <a:cs typeface="Calibri"/>
              </a:rPr>
              <a:t>μ</a:t>
            </a:r>
            <a:r>
              <a:rPr sz="1500" b="1" dirty="0">
                <a:latin typeface="Calibri"/>
                <a:cs typeface="Calibri"/>
              </a:rPr>
              <a:t>α</a:t>
            </a:r>
            <a:r>
              <a:rPr sz="1500" b="1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</a:t>
            </a:r>
            <a:r>
              <a:rPr sz="1500" spc="5" dirty="0">
                <a:latin typeface="Calibri"/>
                <a:cs typeface="Calibri"/>
              </a:rPr>
              <a:t>α</a:t>
            </a:r>
            <a:r>
              <a:rPr sz="1500" dirty="0">
                <a:latin typeface="Calibri"/>
                <a:cs typeface="Calibri"/>
              </a:rPr>
              <a:t>ρ</a:t>
            </a:r>
            <a:r>
              <a:rPr sz="1500" spc="-10" dirty="0">
                <a:latin typeface="Calibri"/>
                <a:cs typeface="Calibri"/>
              </a:rPr>
              <a:t>όντ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(</a:t>
            </a:r>
            <a:r>
              <a:rPr sz="1500" spc="-10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υ</a:t>
            </a:r>
            <a:r>
              <a:rPr sz="1500" spc="-5" dirty="0">
                <a:latin typeface="Calibri"/>
                <a:cs typeface="Calibri"/>
              </a:rPr>
              <a:t>ρ</a:t>
            </a:r>
            <a:r>
              <a:rPr sz="1500" dirty="0">
                <a:latin typeface="Calibri"/>
                <a:cs typeface="Calibri"/>
              </a:rPr>
              <a:t>ά)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υς ε</a:t>
            </a:r>
            <a:r>
              <a:rPr sz="1500" spc="5" dirty="0">
                <a:latin typeface="Calibri"/>
                <a:cs typeface="Calibri"/>
              </a:rPr>
              <a:t>ξ</a:t>
            </a:r>
            <a:r>
              <a:rPr sz="1500" dirty="0">
                <a:latin typeface="Calibri"/>
                <a:cs typeface="Calibri"/>
              </a:rPr>
              <a:t>ω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ερ</a:t>
            </a:r>
            <a:r>
              <a:rPr sz="1500" spc="-10" dirty="0">
                <a:latin typeface="Calibri"/>
                <a:cs typeface="Calibri"/>
              </a:rPr>
              <a:t>ι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spc="-5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ύς</a:t>
            </a:r>
            <a:r>
              <a:rPr sz="1500" spc="-10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χ</a:t>
            </a:r>
            <a:r>
              <a:rPr sz="1500" spc="5" dirty="0">
                <a:latin typeface="Calibri"/>
                <a:cs typeface="Calibri"/>
              </a:rPr>
              <a:t>ώ</a:t>
            </a:r>
            <a:r>
              <a:rPr sz="1500" dirty="0">
                <a:latin typeface="Calibri"/>
                <a:cs typeface="Calibri"/>
              </a:rPr>
              <a:t>ρ</a:t>
            </a:r>
            <a:r>
              <a:rPr sz="1500" spc="-10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υς.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500" spc="40" dirty="0">
                <a:latin typeface="Wingdings"/>
                <a:cs typeface="Wingdings"/>
              </a:rPr>
              <a:t></a:t>
            </a:r>
            <a:r>
              <a:rPr sz="1500" dirty="0">
                <a:latin typeface="Calibri"/>
                <a:cs typeface="Calibri"/>
              </a:rPr>
              <a:t>Υποχρεω</a:t>
            </a:r>
            <a:r>
              <a:rPr sz="1500" spc="-10" dirty="0">
                <a:latin typeface="Calibri"/>
                <a:cs typeface="Calibri"/>
              </a:rPr>
              <a:t>τι</a:t>
            </a: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ή</a:t>
            </a:r>
            <a:r>
              <a:rPr sz="1500" spc="-1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η επι</a:t>
            </a:r>
            <a:r>
              <a:rPr sz="1500" spc="5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ή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10" dirty="0">
                <a:latin typeface="Calibri"/>
                <a:cs typeface="Calibri"/>
              </a:rPr>
              <a:t>ν</a:t>
            </a:r>
            <a:r>
              <a:rPr sz="1500" spc="5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-125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φανές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σ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ί</a:t>
            </a:r>
            <a:r>
              <a:rPr sz="1500" dirty="0">
                <a:latin typeface="Calibri"/>
                <a:cs typeface="Calibri"/>
              </a:rPr>
              <a:t>ο</a:t>
            </a:r>
            <a:r>
              <a:rPr sz="1500" spc="-85" dirty="0">
                <a:latin typeface="Calibri"/>
                <a:cs typeface="Calibri"/>
              </a:rPr>
              <a:t> 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spc="-10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υ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έγ</a:t>
            </a:r>
            <a:r>
              <a:rPr sz="1500" spc="-15" dirty="0">
                <a:latin typeface="Calibri"/>
                <a:cs typeface="Calibri"/>
              </a:rPr>
              <a:t>ι</a:t>
            </a:r>
            <a:r>
              <a:rPr sz="1500" spc="5" dirty="0">
                <a:latin typeface="Calibri"/>
                <a:cs typeface="Calibri"/>
              </a:rPr>
              <a:t>σ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spc="-10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υ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αρ</a:t>
            </a:r>
            <a:r>
              <a:rPr sz="1500" spc="-10" dirty="0">
                <a:latin typeface="Calibri"/>
                <a:cs typeface="Calibri"/>
              </a:rPr>
              <a:t>ι</a:t>
            </a:r>
            <a:r>
              <a:rPr sz="1500" spc="5" dirty="0">
                <a:latin typeface="Calibri"/>
                <a:cs typeface="Calibri"/>
              </a:rPr>
              <a:t>θμ</a:t>
            </a:r>
            <a:r>
              <a:rPr sz="1500" spc="-10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ύ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πλη</a:t>
            </a:r>
            <a:r>
              <a:rPr sz="1500" spc="5" dirty="0">
                <a:latin typeface="Calibri"/>
                <a:cs typeface="Calibri"/>
              </a:rPr>
              <a:t>θ</a:t>
            </a:r>
            <a:r>
              <a:rPr sz="1500" spc="-5" dirty="0">
                <a:latin typeface="Calibri"/>
                <a:cs typeface="Calibri"/>
              </a:rPr>
              <a:t>υ</a:t>
            </a:r>
            <a:r>
              <a:rPr sz="1500" spc="5" dirty="0">
                <a:latin typeface="Calibri"/>
                <a:cs typeface="Calibri"/>
              </a:rPr>
              <a:t>σμ</a:t>
            </a:r>
            <a:r>
              <a:rPr sz="1500" spc="-10" dirty="0">
                <a:latin typeface="Calibri"/>
                <a:cs typeface="Calibri"/>
              </a:rPr>
              <a:t>ο</a:t>
            </a:r>
            <a:r>
              <a:rPr sz="1500" dirty="0">
                <a:latin typeface="Calibri"/>
                <a:cs typeface="Calibri"/>
              </a:rPr>
              <a:t>ύ</a:t>
            </a:r>
            <a:r>
              <a:rPr sz="1500" spc="-8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ε</a:t>
            </a:r>
            <a:r>
              <a:rPr sz="1500" spc="-10" dirty="0">
                <a:latin typeface="Calibri"/>
                <a:cs typeface="Calibri"/>
              </a:rPr>
              <a:t>ν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spc="-10" dirty="0">
                <a:latin typeface="Calibri"/>
                <a:cs typeface="Calibri"/>
              </a:rPr>
              <a:t>ό</a:t>
            </a:r>
            <a:r>
              <a:rPr sz="1500" dirty="0">
                <a:latin typeface="Calibri"/>
                <a:cs typeface="Calibri"/>
              </a:rPr>
              <a:t>ς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15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ων</a:t>
            </a:r>
            <a:endParaRPr sz="1500">
              <a:latin typeface="Calibri"/>
              <a:cs typeface="Calibri"/>
            </a:endParaRPr>
          </a:p>
          <a:p>
            <a:pPr marL="189230">
              <a:lnSpc>
                <a:spcPct val="100000"/>
              </a:lnSpc>
            </a:pPr>
            <a:r>
              <a:rPr sz="1500" spc="5" dirty="0">
                <a:latin typeface="Calibri"/>
                <a:cs typeface="Calibri"/>
              </a:rPr>
              <a:t>κ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α</a:t>
            </a:r>
            <a:r>
              <a:rPr sz="1500" spc="10" dirty="0">
                <a:latin typeface="Calibri"/>
                <a:cs typeface="Calibri"/>
              </a:rPr>
              <a:t>σ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η</a:t>
            </a:r>
            <a:r>
              <a:rPr sz="1500" spc="-15" dirty="0">
                <a:latin typeface="Calibri"/>
                <a:cs typeface="Calibri"/>
              </a:rPr>
              <a:t>μ</a:t>
            </a:r>
            <a:r>
              <a:rPr sz="1500" dirty="0">
                <a:latin typeface="Calibri"/>
                <a:cs typeface="Calibri"/>
              </a:rPr>
              <a:t>ά</a:t>
            </a:r>
            <a:r>
              <a:rPr sz="1500" spc="-10" dirty="0">
                <a:latin typeface="Calibri"/>
                <a:cs typeface="Calibri"/>
              </a:rPr>
              <a:t>τ</a:t>
            </a:r>
            <a:r>
              <a:rPr sz="1500" dirty="0">
                <a:latin typeface="Calibri"/>
                <a:cs typeface="Calibri"/>
              </a:rPr>
              <a:t>ων.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167109" y="6463395"/>
            <a:ext cx="110489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243355"/>
                </a:solidFill>
                <a:latin typeface="Arial"/>
                <a:cs typeface="Arial"/>
              </a:rPr>
              <a:t>7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16000" y="571436"/>
            <a:ext cx="10134600" cy="57007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950" y="6373811"/>
            <a:ext cx="376237" cy="368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2425" y="547751"/>
            <a:ext cx="11185525" cy="875030"/>
          </a:xfrm>
          <a:custGeom>
            <a:avLst/>
            <a:gdLst/>
            <a:ahLst/>
            <a:cxnLst/>
            <a:rect l="l" t="t" r="r" b="b"/>
            <a:pathLst>
              <a:path w="11185525" h="875030">
                <a:moveTo>
                  <a:pt x="11039729" y="0"/>
                </a:moveTo>
                <a:lnTo>
                  <a:pt x="0" y="0"/>
                </a:lnTo>
                <a:lnTo>
                  <a:pt x="0" y="728852"/>
                </a:lnTo>
                <a:lnTo>
                  <a:pt x="145783" y="874649"/>
                </a:lnTo>
                <a:lnTo>
                  <a:pt x="11185525" y="874649"/>
                </a:lnTo>
                <a:lnTo>
                  <a:pt x="11185525" y="145669"/>
                </a:lnTo>
                <a:lnTo>
                  <a:pt x="11039729" y="0"/>
                </a:lnTo>
                <a:close/>
              </a:path>
            </a:pathLst>
          </a:custGeom>
          <a:solidFill>
            <a:srgbClr val="3461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2880" rIns="0" bIns="0" rtlCol="0">
            <a:spAutoFit/>
          </a:bodyPr>
          <a:lstStyle/>
          <a:p>
            <a:pPr marL="1033780">
              <a:lnSpc>
                <a:spcPct val="100000"/>
              </a:lnSpc>
            </a:pPr>
            <a:r>
              <a:rPr spc="-10" dirty="0"/>
              <a:t>Μ</a:t>
            </a:r>
            <a:r>
              <a:rPr dirty="0"/>
              <a:t>έτρα</a:t>
            </a:r>
            <a:r>
              <a:rPr spc="-30" dirty="0"/>
              <a:t> </a:t>
            </a:r>
            <a:r>
              <a:rPr spc="-10" dirty="0"/>
              <a:t>Λ</a:t>
            </a:r>
            <a:r>
              <a:rPr dirty="0"/>
              <a:t>ε</a:t>
            </a:r>
            <a:r>
              <a:rPr spc="-35" dirty="0"/>
              <a:t>ι</a:t>
            </a:r>
            <a:r>
              <a:rPr spc="-10" dirty="0"/>
              <a:t>τ</a:t>
            </a:r>
            <a:r>
              <a:rPr dirty="0"/>
              <a:t>ου</a:t>
            </a:r>
            <a:r>
              <a:rPr spc="-20" dirty="0"/>
              <a:t>ρ</a:t>
            </a:r>
            <a:r>
              <a:rPr dirty="0"/>
              <a:t>γ</a:t>
            </a:r>
            <a:r>
              <a:rPr spc="10" dirty="0"/>
              <a:t>ί</a:t>
            </a:r>
            <a:r>
              <a:rPr spc="-10" dirty="0"/>
              <a:t>α</a:t>
            </a:r>
            <a:r>
              <a:rPr dirty="0"/>
              <a:t>ς</a:t>
            </a:r>
            <a:r>
              <a:rPr spc="-10" dirty="0"/>
              <a:t> </a:t>
            </a:r>
            <a:r>
              <a:rPr dirty="0"/>
              <a:t>Υπ</a:t>
            </a:r>
            <a:r>
              <a:rPr spc="-10" dirty="0"/>
              <a:t>η</a:t>
            </a:r>
            <a:r>
              <a:rPr dirty="0"/>
              <a:t>ρ</a:t>
            </a:r>
            <a:r>
              <a:rPr spc="-20" dirty="0"/>
              <a:t>ε</a:t>
            </a:r>
            <a:r>
              <a:rPr spc="-10" dirty="0"/>
              <a:t>σ</a:t>
            </a:r>
            <a:r>
              <a:rPr spc="5" dirty="0"/>
              <a:t>ι</a:t>
            </a:r>
            <a:r>
              <a:rPr dirty="0"/>
              <a:t>ών</a:t>
            </a:r>
            <a:r>
              <a:rPr spc="-15" dirty="0"/>
              <a:t> </a:t>
            </a:r>
            <a:r>
              <a:rPr spc="5" dirty="0"/>
              <a:t>Α</a:t>
            </a:r>
            <a:r>
              <a:rPr spc="-10" dirty="0"/>
              <a:t>τ</a:t>
            </a:r>
            <a:r>
              <a:rPr dirty="0"/>
              <a:t>ο</a:t>
            </a:r>
            <a:r>
              <a:rPr spc="-10" dirty="0"/>
              <a:t>μ</a:t>
            </a:r>
            <a:r>
              <a:rPr spc="5" dirty="0"/>
              <a:t>ι</a:t>
            </a:r>
            <a:r>
              <a:rPr dirty="0"/>
              <a:t>κ</a:t>
            </a:r>
            <a:r>
              <a:rPr spc="-15" dirty="0"/>
              <a:t>ή</a:t>
            </a:r>
            <a:r>
              <a:rPr dirty="0"/>
              <a:t>ς</a:t>
            </a:r>
            <a:r>
              <a:rPr spc="-35" dirty="0"/>
              <a:t> </a:t>
            </a:r>
            <a:r>
              <a:rPr dirty="0"/>
              <a:t>Φρο</a:t>
            </a:r>
            <a:r>
              <a:rPr spc="20" dirty="0"/>
              <a:t>ν</a:t>
            </a:r>
            <a:r>
              <a:rPr spc="-10" dirty="0"/>
              <a:t>τ</a:t>
            </a:r>
            <a:r>
              <a:rPr spc="5" dirty="0"/>
              <a:t>ί</a:t>
            </a:r>
            <a:r>
              <a:rPr dirty="0"/>
              <a:t>δ</a:t>
            </a:r>
            <a:r>
              <a:rPr spc="-20" dirty="0"/>
              <a:t>α</a:t>
            </a:r>
            <a:r>
              <a:rPr dirty="0"/>
              <a:t>ς</a:t>
            </a:r>
            <a:r>
              <a:rPr spc="-10" dirty="0"/>
              <a:t> </a:t>
            </a:r>
            <a:r>
              <a:rPr spc="10" dirty="0"/>
              <a:t>σ</a:t>
            </a:r>
            <a:r>
              <a:rPr spc="-10" dirty="0"/>
              <a:t>τ</a:t>
            </a:r>
            <a:r>
              <a:rPr spc="-60" dirty="0"/>
              <a:t>η</a:t>
            </a:r>
            <a:r>
              <a:rPr dirty="0"/>
              <a:t>ν</a:t>
            </a:r>
            <a:r>
              <a:rPr spc="50" dirty="0"/>
              <a:t> </a:t>
            </a:r>
            <a:r>
              <a:rPr dirty="0"/>
              <a:t>Επ</a:t>
            </a:r>
            <a:r>
              <a:rPr spc="5" dirty="0"/>
              <a:t>ι</a:t>
            </a:r>
            <a:r>
              <a:rPr dirty="0"/>
              <a:t>κρ</a:t>
            </a:r>
            <a:r>
              <a:rPr spc="-10" dirty="0"/>
              <a:t>άτ</a:t>
            </a:r>
            <a:r>
              <a:rPr dirty="0"/>
              <a:t>ε</a:t>
            </a:r>
            <a:r>
              <a:rPr spc="10" dirty="0"/>
              <a:t>ι</a:t>
            </a:r>
            <a:r>
              <a:rPr dirty="0"/>
              <a:t>α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71475" y="2024062"/>
            <a:ext cx="1120775" cy="4203700"/>
          </a:xfrm>
          <a:prstGeom prst="rect">
            <a:avLst/>
          </a:prstGeom>
          <a:solidFill>
            <a:srgbClr val="417A85"/>
          </a:solidFill>
        </p:spPr>
        <p:txBody>
          <a:bodyPr vert="horz" wrap="square" lIns="0" tIns="0" rIns="0" bIns="0" rtlCol="0">
            <a:spAutoFit/>
          </a:bodyPr>
          <a:lstStyle/>
          <a:p>
            <a:pPr marL="26670" algn="ctr">
              <a:lnSpc>
                <a:spcPct val="100000"/>
              </a:lnSpc>
            </a:pPr>
            <a:r>
              <a:rPr sz="1300" spc="-5" dirty="0">
                <a:solidFill>
                  <a:srgbClr val="FFFFFF"/>
                </a:solidFill>
                <a:latin typeface="Arial"/>
                <a:cs typeface="Arial"/>
              </a:rPr>
              <a:t>•</a:t>
            </a: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300" b="1" spc="-1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στη</a:t>
            </a: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300" b="1" spc="-10" dirty="0">
                <a:solidFill>
                  <a:srgbClr val="FFFFFF"/>
                </a:solidFill>
                <a:latin typeface="Calibri"/>
                <a:cs typeface="Calibri"/>
              </a:rPr>
              <a:t>ό</a:t>
            </a: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300" b="1" spc="-1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endParaRPr sz="1300">
              <a:latin typeface="Calibri"/>
              <a:cs typeface="Calibri"/>
            </a:endParaRPr>
          </a:p>
          <a:p>
            <a:pPr marL="25400" algn="ctr">
              <a:lnSpc>
                <a:spcPct val="100000"/>
              </a:lnSpc>
            </a:pPr>
            <a:r>
              <a:rPr sz="1300" b="1" spc="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300" b="1" spc="-10" dirty="0">
                <a:solidFill>
                  <a:srgbClr val="FFFFFF"/>
                </a:solidFill>
                <a:latin typeface="Calibri"/>
                <a:cs typeface="Calibri"/>
              </a:rPr>
              <a:t>ες</a:t>
            </a:r>
            <a:endParaRPr sz="1300">
              <a:latin typeface="Calibri"/>
              <a:cs typeface="Calibri"/>
            </a:endParaRPr>
          </a:p>
          <a:p>
            <a:pPr marL="23495" algn="ctr">
              <a:lnSpc>
                <a:spcPct val="100000"/>
              </a:lnSpc>
            </a:pPr>
            <a:r>
              <a:rPr sz="1300" b="1" spc="-10" dirty="0">
                <a:solidFill>
                  <a:srgbClr val="FFFFFF"/>
                </a:solidFill>
                <a:latin typeface="Calibri"/>
                <a:cs typeface="Calibri"/>
              </a:rPr>
              <a:t>κο</a:t>
            </a: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μμ</a:t>
            </a:r>
            <a:r>
              <a:rPr sz="1300" b="1" spc="-10" dirty="0">
                <a:solidFill>
                  <a:srgbClr val="FFFFFF"/>
                </a:solidFill>
                <a:latin typeface="Calibri"/>
                <a:cs typeface="Calibri"/>
              </a:rPr>
              <a:t>ω</a:t>
            </a: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τη</a:t>
            </a: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1300" b="1" spc="-10" dirty="0">
                <a:solidFill>
                  <a:srgbClr val="FFFFFF"/>
                </a:solidFill>
                <a:latin typeface="Calibri"/>
                <a:cs typeface="Calibri"/>
              </a:rPr>
              <a:t>ων</a:t>
            </a:r>
            <a:endParaRPr sz="1300">
              <a:latin typeface="Calibri"/>
              <a:cs typeface="Calibri"/>
            </a:endParaRPr>
          </a:p>
          <a:p>
            <a:pPr marL="153670" marR="120014" indent="45720" algn="just">
              <a:lnSpc>
                <a:spcPct val="100000"/>
              </a:lnSpc>
            </a:pP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sz="1300" b="1" spc="-10" dirty="0">
                <a:solidFill>
                  <a:srgbClr val="FFFFFF"/>
                </a:solidFill>
                <a:latin typeface="Calibri"/>
                <a:cs typeface="Calibri"/>
              </a:rPr>
              <a:t>κο</a:t>
            </a: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υρε</a:t>
            </a: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1300" b="1" spc="-10" dirty="0">
                <a:solidFill>
                  <a:srgbClr val="FFFFFF"/>
                </a:solidFill>
                <a:latin typeface="Calibri"/>
                <a:cs typeface="Calibri"/>
              </a:rPr>
              <a:t>ων και</a:t>
            </a: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1300" b="1" spc="-2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300" b="1" spc="-10" dirty="0">
                <a:solidFill>
                  <a:srgbClr val="FFFFFF"/>
                </a:solidFill>
                <a:latin typeface="Calibri"/>
                <a:cs typeface="Calibri"/>
              </a:rPr>
              <a:t>ων α</a:t>
            </a: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ισ</a:t>
            </a:r>
            <a:r>
              <a:rPr sz="1300" b="1" spc="-25" dirty="0">
                <a:solidFill>
                  <a:srgbClr val="FFFFFF"/>
                </a:solidFill>
                <a:latin typeface="Calibri"/>
                <a:cs typeface="Calibri"/>
              </a:rPr>
              <a:t>θ</a:t>
            </a: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ητι</a:t>
            </a:r>
            <a:r>
              <a:rPr sz="1300" b="1" spc="-1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ς.</a:t>
            </a:r>
            <a:endParaRPr sz="1300">
              <a:latin typeface="Calibri"/>
              <a:cs typeface="Calibri"/>
            </a:endParaRPr>
          </a:p>
          <a:p>
            <a:pPr marL="154305" marR="124460" algn="ctr">
              <a:lnSpc>
                <a:spcPct val="100000"/>
              </a:lnSpc>
              <a:spcBef>
                <a:spcPts val="600"/>
              </a:spcBef>
            </a:pPr>
            <a:r>
              <a:rPr sz="1300" spc="-5" dirty="0">
                <a:solidFill>
                  <a:srgbClr val="FFFFFF"/>
                </a:solidFill>
                <a:latin typeface="Arial"/>
                <a:cs typeface="Arial"/>
              </a:rPr>
              <a:t>•</a:t>
            </a: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Δι</a:t>
            </a:r>
            <a:r>
              <a:rPr sz="1300" b="1" spc="-1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300" b="1" spc="-15" dirty="0">
                <a:solidFill>
                  <a:srgbClr val="FFFFFF"/>
                </a:solidFill>
                <a:latin typeface="Calibri"/>
                <a:cs typeface="Calibri"/>
              </a:rPr>
              <a:t>ιτ</a:t>
            </a:r>
            <a:r>
              <a:rPr sz="1300" b="1" spc="-1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1300" b="1" spc="-1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300" b="1" spc="-15" dirty="0">
                <a:solidFill>
                  <a:srgbClr val="FFFFFF"/>
                </a:solidFill>
                <a:latin typeface="Calibri"/>
                <a:cs typeface="Calibri"/>
              </a:rPr>
              <a:t>γι</a:t>
            </a: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- </a:t>
            </a:r>
            <a:r>
              <a:rPr sz="1300" b="1" spc="-1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1300" b="1" spc="-1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 υ</a:t>
            </a: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300" b="1" spc="-2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300" b="1" spc="-1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300" b="1" spc="-25" dirty="0">
                <a:solidFill>
                  <a:srgbClr val="FFFFFF"/>
                </a:solidFill>
                <a:latin typeface="Calibri"/>
                <a:cs typeface="Calibri"/>
              </a:rPr>
              <a:t>σί</a:t>
            </a: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ες.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89150" y="4211573"/>
            <a:ext cx="6686550" cy="431800"/>
          </a:xfrm>
          <a:prstGeom prst="rect">
            <a:avLst/>
          </a:prstGeom>
          <a:solidFill>
            <a:srgbClr val="DEEBEE"/>
          </a:solidFill>
        </p:spPr>
        <p:txBody>
          <a:bodyPr vert="horz" wrap="square" lIns="0" tIns="0" rIns="0" bIns="0" rtlCol="0">
            <a:spAutoFit/>
          </a:bodyPr>
          <a:lstStyle/>
          <a:p>
            <a:pPr marL="107950">
              <a:lnSpc>
                <a:spcPct val="100000"/>
              </a:lnSpc>
            </a:pPr>
            <a:r>
              <a:rPr sz="1300" spc="-20" dirty="0">
                <a:latin typeface="Calibri"/>
                <a:cs typeface="Calibri"/>
              </a:rPr>
              <a:t>Έ</a:t>
            </a:r>
            <a:r>
              <a:rPr sz="1300" spc="-5" dirty="0">
                <a:latin typeface="Calibri"/>
                <a:cs typeface="Calibri"/>
              </a:rPr>
              <a:t>ω</a:t>
            </a:r>
            <a:r>
              <a:rPr sz="1300" spc="-10" dirty="0">
                <a:latin typeface="Calibri"/>
                <a:cs typeface="Calibri"/>
              </a:rPr>
              <a:t>ς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10</a:t>
            </a:r>
            <a:r>
              <a:rPr sz="1300" spc="-10" dirty="0">
                <a:latin typeface="Calibri"/>
                <a:cs typeface="Calibri"/>
              </a:rPr>
              <a:t>0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τ</a:t>
            </a:r>
            <a:r>
              <a:rPr sz="1300" spc="0" dirty="0">
                <a:latin typeface="Calibri"/>
                <a:cs typeface="Calibri"/>
              </a:rPr>
              <a:t>.</a:t>
            </a:r>
            <a:r>
              <a:rPr sz="1300" spc="-5" dirty="0">
                <a:latin typeface="Calibri"/>
                <a:cs typeface="Calibri"/>
              </a:rPr>
              <a:t>μ.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16976" y="4206875"/>
            <a:ext cx="3221355" cy="431800"/>
          </a:xfrm>
          <a:prstGeom prst="rect">
            <a:avLst/>
          </a:prstGeom>
          <a:solidFill>
            <a:srgbClr val="DEEBEE"/>
          </a:solidFill>
        </p:spPr>
        <p:txBody>
          <a:bodyPr vert="horz" wrap="square" lIns="0" tIns="0" rIns="0" bIns="0" rtlCol="0">
            <a:spAutoFit/>
          </a:bodyPr>
          <a:lstStyle/>
          <a:p>
            <a:pPr marL="73660">
              <a:lnSpc>
                <a:spcPct val="100000"/>
              </a:lnSpc>
            </a:pPr>
            <a:r>
              <a:rPr sz="1300" spc="-10" dirty="0">
                <a:latin typeface="Calibri"/>
                <a:cs typeface="Calibri"/>
              </a:rPr>
              <a:t>4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άτ</a:t>
            </a:r>
            <a:r>
              <a:rPr sz="1300" spc="-20" dirty="0">
                <a:latin typeface="Calibri"/>
                <a:cs typeface="Calibri"/>
              </a:rPr>
              <a:t>ο</a:t>
            </a:r>
            <a:r>
              <a:rPr sz="1300" spc="-5" dirty="0">
                <a:latin typeface="Calibri"/>
                <a:cs typeface="Calibri"/>
              </a:rPr>
              <a:t>μ</a:t>
            </a:r>
            <a:r>
              <a:rPr sz="1300" spc="-10" dirty="0">
                <a:latin typeface="Calibri"/>
                <a:cs typeface="Calibri"/>
              </a:rPr>
              <a:t>α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89150" y="4741862"/>
            <a:ext cx="6686550" cy="640080"/>
          </a:xfrm>
          <a:prstGeom prst="rect">
            <a:avLst/>
          </a:prstGeom>
          <a:solidFill>
            <a:srgbClr val="DEEBEE"/>
          </a:solidFill>
        </p:spPr>
        <p:txBody>
          <a:bodyPr vert="horz" wrap="square" lIns="0" tIns="0" rIns="0" bIns="0" rtlCol="0">
            <a:spAutoFit/>
          </a:bodyPr>
          <a:lstStyle/>
          <a:p>
            <a:pPr marL="107950">
              <a:lnSpc>
                <a:spcPct val="100000"/>
              </a:lnSpc>
            </a:pPr>
            <a:r>
              <a:rPr sz="1300" spc="-20" dirty="0">
                <a:latin typeface="Calibri"/>
                <a:cs typeface="Calibri"/>
              </a:rPr>
              <a:t>Άν</a:t>
            </a:r>
            <a:r>
              <a:rPr sz="1300" spc="-10" dirty="0">
                <a:latin typeface="Calibri"/>
                <a:cs typeface="Calibri"/>
              </a:rPr>
              <a:t>ω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τ</a:t>
            </a:r>
            <a:r>
              <a:rPr sz="1300" dirty="0">
                <a:latin typeface="Calibri"/>
                <a:cs typeface="Calibri"/>
              </a:rPr>
              <a:t>ω</a:t>
            </a:r>
            <a:r>
              <a:rPr sz="1300" spc="-10" dirty="0">
                <a:latin typeface="Calibri"/>
                <a:cs typeface="Calibri"/>
              </a:rPr>
              <a:t>ν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10</a:t>
            </a:r>
            <a:r>
              <a:rPr sz="1300" spc="-10" dirty="0">
                <a:latin typeface="Calibri"/>
                <a:cs typeface="Calibri"/>
              </a:rPr>
              <a:t>0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τ</a:t>
            </a:r>
            <a:r>
              <a:rPr sz="1300" spc="0" dirty="0">
                <a:latin typeface="Calibri"/>
                <a:cs typeface="Calibri"/>
              </a:rPr>
              <a:t>.</a:t>
            </a:r>
            <a:r>
              <a:rPr sz="1300" spc="-5" dirty="0">
                <a:latin typeface="Calibri"/>
                <a:cs typeface="Calibri"/>
              </a:rPr>
              <a:t>μ.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29676" y="4718050"/>
            <a:ext cx="3222625" cy="676275"/>
          </a:xfrm>
          <a:prstGeom prst="rect">
            <a:avLst/>
          </a:prstGeom>
          <a:solidFill>
            <a:srgbClr val="DEEBEE"/>
          </a:solidFill>
        </p:spPr>
        <p:txBody>
          <a:bodyPr vert="horz" wrap="square" lIns="0" tIns="0" rIns="0" bIns="0" rtlCol="0">
            <a:spAutoFit/>
          </a:bodyPr>
          <a:lstStyle/>
          <a:p>
            <a:pPr marL="73660">
              <a:lnSpc>
                <a:spcPct val="100000"/>
              </a:lnSpc>
            </a:pPr>
            <a:r>
              <a:rPr sz="1300" spc="-10" dirty="0">
                <a:latin typeface="Calibri"/>
                <a:cs typeface="Calibri"/>
              </a:rPr>
              <a:t>+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1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άτ</a:t>
            </a:r>
            <a:r>
              <a:rPr sz="1300" spc="-20" dirty="0">
                <a:latin typeface="Calibri"/>
                <a:cs typeface="Calibri"/>
              </a:rPr>
              <a:t>ο</a:t>
            </a:r>
            <a:r>
              <a:rPr sz="1300" spc="-5" dirty="0">
                <a:latin typeface="Calibri"/>
                <a:cs typeface="Calibri"/>
              </a:rPr>
              <a:t>μ</a:t>
            </a:r>
            <a:r>
              <a:rPr sz="1300" spc="-10" dirty="0">
                <a:latin typeface="Calibri"/>
                <a:cs typeface="Calibri"/>
              </a:rPr>
              <a:t>ο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α</a:t>
            </a:r>
            <a:r>
              <a:rPr sz="1300" spc="-20" dirty="0">
                <a:latin typeface="Calibri"/>
                <a:cs typeface="Calibri"/>
              </a:rPr>
              <a:t>ν</a:t>
            </a:r>
            <a:r>
              <a:rPr sz="1300" spc="-10" dirty="0">
                <a:latin typeface="Calibri"/>
                <a:cs typeface="Calibri"/>
              </a:rPr>
              <a:t>ά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2</a:t>
            </a:r>
            <a:r>
              <a:rPr sz="1300" spc="-10" dirty="0">
                <a:latin typeface="Calibri"/>
                <a:cs typeface="Calibri"/>
              </a:rPr>
              <a:t>5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τ</a:t>
            </a:r>
            <a:r>
              <a:rPr sz="1300" spc="0" dirty="0">
                <a:latin typeface="Calibri"/>
                <a:cs typeface="Calibri"/>
              </a:rPr>
              <a:t>.</a:t>
            </a:r>
            <a:r>
              <a:rPr sz="1300" spc="-5" dirty="0">
                <a:latin typeface="Calibri"/>
                <a:cs typeface="Calibri"/>
              </a:rPr>
              <a:t>μ.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36700" y="5486400"/>
            <a:ext cx="9949180" cy="697230"/>
          </a:xfrm>
          <a:prstGeom prst="rect">
            <a:avLst/>
          </a:prstGeom>
          <a:solidFill>
            <a:srgbClr val="DEEBEE"/>
          </a:solidFill>
        </p:spPr>
        <p:txBody>
          <a:bodyPr vert="horz" wrap="square" lIns="0" tIns="0" rIns="0" bIns="0" rtlCol="0">
            <a:spAutoFit/>
          </a:bodyPr>
          <a:lstStyle/>
          <a:p>
            <a:pPr marL="107950">
              <a:lnSpc>
                <a:spcPct val="100000"/>
              </a:lnSpc>
            </a:pPr>
            <a:r>
              <a:rPr sz="1300" spc="-20" dirty="0">
                <a:latin typeface="Wingdings"/>
                <a:cs typeface="Wingdings"/>
              </a:rPr>
              <a:t></a:t>
            </a:r>
            <a:r>
              <a:rPr sz="1300" spc="-25" dirty="0">
                <a:latin typeface="Calibri"/>
                <a:cs typeface="Calibri"/>
              </a:rPr>
              <a:t>Γ</a:t>
            </a:r>
            <a:r>
              <a:rPr sz="1300" spc="-10" dirty="0">
                <a:latin typeface="Calibri"/>
                <a:cs typeface="Calibri"/>
              </a:rPr>
              <a:t>ια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τ</a:t>
            </a:r>
            <a:r>
              <a:rPr sz="1300" dirty="0">
                <a:latin typeface="Calibri"/>
                <a:cs typeface="Calibri"/>
              </a:rPr>
              <a:t>ι</a:t>
            </a:r>
            <a:r>
              <a:rPr sz="1300" spc="-10" dirty="0">
                <a:latin typeface="Calibri"/>
                <a:cs typeface="Calibri"/>
              </a:rPr>
              <a:t>ς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υ</a:t>
            </a:r>
            <a:r>
              <a:rPr sz="1300" spc="-10" dirty="0">
                <a:latin typeface="Calibri"/>
                <a:cs typeface="Calibri"/>
              </a:rPr>
              <a:t>πη</a:t>
            </a:r>
            <a:r>
              <a:rPr sz="1300" spc="-20" dirty="0">
                <a:latin typeface="Calibri"/>
                <a:cs typeface="Calibri"/>
              </a:rPr>
              <a:t>ρ</a:t>
            </a:r>
            <a:r>
              <a:rPr sz="1300" spc="-30" dirty="0">
                <a:latin typeface="Calibri"/>
                <a:cs typeface="Calibri"/>
              </a:rPr>
              <a:t>ε</a:t>
            </a:r>
            <a:r>
              <a:rPr sz="1300" spc="-5" dirty="0">
                <a:latin typeface="Calibri"/>
                <a:cs typeface="Calibri"/>
              </a:rPr>
              <a:t>σίε</a:t>
            </a:r>
            <a:r>
              <a:rPr sz="1300" spc="-10" dirty="0">
                <a:latin typeface="Calibri"/>
                <a:cs typeface="Calibri"/>
              </a:rPr>
              <a:t>ς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πλ</a:t>
            </a:r>
            <a:r>
              <a:rPr sz="1300" spc="-35" dirty="0">
                <a:latin typeface="Calibri"/>
                <a:cs typeface="Calibri"/>
              </a:rPr>
              <a:t>η</a:t>
            </a:r>
            <a:r>
              <a:rPr sz="1300" spc="-10" dirty="0">
                <a:latin typeface="Calibri"/>
                <a:cs typeface="Calibri"/>
              </a:rPr>
              <a:t>ν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τ</a:t>
            </a:r>
            <a:r>
              <a:rPr sz="1300" dirty="0">
                <a:latin typeface="Calibri"/>
                <a:cs typeface="Calibri"/>
              </a:rPr>
              <a:t>ω</a:t>
            </a:r>
            <a:r>
              <a:rPr sz="1300" spc="-10" dirty="0">
                <a:latin typeface="Calibri"/>
                <a:cs typeface="Calibri"/>
              </a:rPr>
              <a:t>ν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spc="-50" dirty="0">
                <a:latin typeface="Calibri"/>
                <a:cs typeface="Calibri"/>
              </a:rPr>
              <a:t>κ</a:t>
            </a:r>
            <a:r>
              <a:rPr sz="1300" spc="-25" dirty="0">
                <a:latin typeface="Calibri"/>
                <a:cs typeface="Calibri"/>
              </a:rPr>
              <a:t>ο</a:t>
            </a:r>
            <a:r>
              <a:rPr sz="1300" spc="-5" dirty="0">
                <a:latin typeface="Calibri"/>
                <a:cs typeface="Calibri"/>
              </a:rPr>
              <a:t>μμω</a:t>
            </a:r>
            <a:r>
              <a:rPr sz="1300" spc="-10" dirty="0">
                <a:latin typeface="Calibri"/>
                <a:cs typeface="Calibri"/>
              </a:rPr>
              <a:t>τη</a:t>
            </a:r>
            <a:r>
              <a:rPr sz="1300" spc="-20" dirty="0">
                <a:latin typeface="Calibri"/>
                <a:cs typeface="Calibri"/>
              </a:rPr>
              <a:t>ρ</a:t>
            </a:r>
            <a:r>
              <a:rPr sz="1300" spc="-5" dirty="0">
                <a:latin typeface="Calibri"/>
                <a:cs typeface="Calibri"/>
              </a:rPr>
              <a:t>ίω</a:t>
            </a:r>
            <a:r>
              <a:rPr sz="1300" spc="-20" dirty="0">
                <a:latin typeface="Calibri"/>
                <a:cs typeface="Calibri"/>
              </a:rPr>
              <a:t>ν</a:t>
            </a:r>
            <a:r>
              <a:rPr sz="1300" spc="-5" dirty="0">
                <a:latin typeface="Calibri"/>
                <a:cs typeface="Calibri"/>
              </a:rPr>
              <a:t>,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50" dirty="0">
                <a:latin typeface="Calibri"/>
                <a:cs typeface="Calibri"/>
              </a:rPr>
              <a:t>κ</a:t>
            </a:r>
            <a:r>
              <a:rPr sz="1300" spc="-25" dirty="0">
                <a:latin typeface="Calibri"/>
                <a:cs typeface="Calibri"/>
              </a:rPr>
              <a:t>ο</a:t>
            </a:r>
            <a:r>
              <a:rPr sz="1300" spc="-20" dirty="0">
                <a:latin typeface="Calibri"/>
                <a:cs typeface="Calibri"/>
              </a:rPr>
              <a:t>υ</a:t>
            </a:r>
            <a:r>
              <a:rPr sz="1300" spc="-25" dirty="0">
                <a:latin typeface="Calibri"/>
                <a:cs typeface="Calibri"/>
              </a:rPr>
              <a:t>ρ</a:t>
            </a:r>
            <a:r>
              <a:rPr sz="1300" spc="-5" dirty="0">
                <a:latin typeface="Calibri"/>
                <a:cs typeface="Calibri"/>
              </a:rPr>
              <a:t>είω</a:t>
            </a:r>
            <a:r>
              <a:rPr sz="1300" spc="-10" dirty="0">
                <a:latin typeface="Calibri"/>
                <a:cs typeface="Calibri"/>
              </a:rPr>
              <a:t>ν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-50" dirty="0">
                <a:latin typeface="Calibri"/>
                <a:cs typeface="Calibri"/>
              </a:rPr>
              <a:t>κ</a:t>
            </a:r>
            <a:r>
              <a:rPr sz="1300" spc="-5" dirty="0">
                <a:latin typeface="Calibri"/>
                <a:cs typeface="Calibri"/>
              </a:rPr>
              <a:t>αι </a:t>
            </a:r>
            <a:r>
              <a:rPr sz="1300" spc="-20" dirty="0">
                <a:latin typeface="Calibri"/>
                <a:cs typeface="Calibri"/>
              </a:rPr>
              <a:t>δ</a:t>
            </a:r>
            <a:r>
              <a:rPr sz="1300" spc="-5" dirty="0">
                <a:latin typeface="Calibri"/>
                <a:cs typeface="Calibri"/>
              </a:rPr>
              <a:t>ια</a:t>
            </a:r>
            <a:r>
              <a:rPr sz="1300" spc="-25" dirty="0">
                <a:latin typeface="Calibri"/>
                <a:cs typeface="Calibri"/>
              </a:rPr>
              <a:t>ι</a:t>
            </a:r>
            <a:r>
              <a:rPr sz="1300" spc="-5" dirty="0">
                <a:latin typeface="Calibri"/>
                <a:cs typeface="Calibri"/>
              </a:rPr>
              <a:t>τ</a:t>
            </a:r>
            <a:r>
              <a:rPr sz="1300" spc="-20" dirty="0">
                <a:latin typeface="Calibri"/>
                <a:cs typeface="Calibri"/>
              </a:rPr>
              <a:t>ο</a:t>
            </a:r>
            <a:r>
              <a:rPr sz="1300" spc="-35" dirty="0">
                <a:latin typeface="Calibri"/>
                <a:cs typeface="Calibri"/>
              </a:rPr>
              <a:t>λ</a:t>
            </a:r>
            <a:r>
              <a:rPr sz="1300" spc="-25" dirty="0">
                <a:latin typeface="Calibri"/>
                <a:cs typeface="Calibri"/>
              </a:rPr>
              <a:t>ο</a:t>
            </a:r>
            <a:r>
              <a:rPr sz="1300" spc="-5" dirty="0">
                <a:latin typeface="Calibri"/>
                <a:cs typeface="Calibri"/>
              </a:rPr>
              <a:t>γί</a:t>
            </a:r>
            <a:r>
              <a:rPr sz="1300" dirty="0">
                <a:latin typeface="Calibri"/>
                <a:cs typeface="Calibri"/>
              </a:rPr>
              <a:t>α</a:t>
            </a:r>
            <a:r>
              <a:rPr sz="1300" spc="-20" dirty="0">
                <a:latin typeface="Calibri"/>
                <a:cs typeface="Calibri"/>
              </a:rPr>
              <a:t>ς</a:t>
            </a:r>
            <a:r>
              <a:rPr sz="1300" spc="-5" dirty="0">
                <a:latin typeface="Calibri"/>
                <a:cs typeface="Calibri"/>
              </a:rPr>
              <a:t>,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α</a:t>
            </a:r>
            <a:r>
              <a:rPr sz="1300" b="1" spc="-40" dirty="0">
                <a:latin typeface="Calibri"/>
                <a:cs typeface="Calibri"/>
              </a:rPr>
              <a:t>π</a:t>
            </a:r>
            <a:r>
              <a:rPr sz="1300" b="1" spc="-10" dirty="0">
                <a:latin typeface="Calibri"/>
                <a:cs typeface="Calibri"/>
              </a:rPr>
              <a:t>α</a:t>
            </a:r>
            <a:r>
              <a:rPr sz="1300" b="1" spc="-40" dirty="0">
                <a:latin typeface="Calibri"/>
                <a:cs typeface="Calibri"/>
              </a:rPr>
              <a:t>ι</a:t>
            </a:r>
            <a:r>
              <a:rPr sz="1300" b="1" spc="-20" dirty="0">
                <a:latin typeface="Calibri"/>
                <a:cs typeface="Calibri"/>
              </a:rPr>
              <a:t>τ</a:t>
            </a:r>
            <a:r>
              <a:rPr sz="1300" b="1" spc="-5" dirty="0">
                <a:latin typeface="Calibri"/>
                <a:cs typeface="Calibri"/>
              </a:rPr>
              <a:t>ε</a:t>
            </a:r>
            <a:r>
              <a:rPr sz="1300" b="1" spc="-40" dirty="0">
                <a:latin typeface="Calibri"/>
                <a:cs typeface="Calibri"/>
              </a:rPr>
              <a:t>ί</a:t>
            </a:r>
            <a:r>
              <a:rPr sz="1300" b="1" spc="-20" dirty="0">
                <a:latin typeface="Calibri"/>
                <a:cs typeface="Calibri"/>
              </a:rPr>
              <a:t>τ</a:t>
            </a:r>
            <a:r>
              <a:rPr sz="1300" b="1" spc="-10" dirty="0">
                <a:latin typeface="Calibri"/>
                <a:cs typeface="Calibri"/>
              </a:rPr>
              <a:t>αι</a:t>
            </a:r>
            <a:r>
              <a:rPr sz="1300" b="1" spc="5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η</a:t>
            </a:r>
            <a:r>
              <a:rPr sz="1300" b="1" spc="1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α</a:t>
            </a:r>
            <a:r>
              <a:rPr sz="1300" spc="-20" dirty="0">
                <a:latin typeface="Calibri"/>
                <a:cs typeface="Calibri"/>
              </a:rPr>
              <a:t>ν</a:t>
            </a:r>
            <a:r>
              <a:rPr sz="1300" spc="-5" dirty="0">
                <a:latin typeface="Calibri"/>
                <a:cs typeface="Calibri"/>
              </a:rPr>
              <a:t>ά</a:t>
            </a:r>
            <a:r>
              <a:rPr sz="1300" spc="-10" dirty="0">
                <a:latin typeface="Calibri"/>
                <a:cs typeface="Calibri"/>
              </a:rPr>
              <a:t>πτ</a:t>
            </a:r>
            <a:r>
              <a:rPr sz="1300" spc="-20" dirty="0">
                <a:latin typeface="Calibri"/>
                <a:cs typeface="Calibri"/>
              </a:rPr>
              <a:t>υξ</a:t>
            </a:r>
            <a:r>
              <a:rPr sz="1300" spc="-10" dirty="0">
                <a:latin typeface="Calibri"/>
                <a:cs typeface="Calibri"/>
              </a:rPr>
              <a:t>η</a:t>
            </a:r>
            <a:r>
              <a:rPr sz="1300" spc="15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δ</a:t>
            </a:r>
            <a:r>
              <a:rPr sz="1300" spc="-5" dirty="0">
                <a:latin typeface="Calibri"/>
                <a:cs typeface="Calibri"/>
              </a:rPr>
              <a:t>ια</a:t>
            </a:r>
            <a:r>
              <a:rPr sz="1300" spc="-35" dirty="0">
                <a:latin typeface="Calibri"/>
                <a:cs typeface="Calibri"/>
              </a:rPr>
              <a:t>χ</a:t>
            </a:r>
            <a:r>
              <a:rPr sz="1300" spc="-5" dirty="0">
                <a:latin typeface="Calibri"/>
                <a:cs typeface="Calibri"/>
              </a:rPr>
              <a:t>ω</a:t>
            </a:r>
            <a:r>
              <a:rPr sz="1300" spc="-25" dirty="0">
                <a:latin typeface="Calibri"/>
                <a:cs typeface="Calibri"/>
              </a:rPr>
              <a:t>ρ</a:t>
            </a:r>
            <a:r>
              <a:rPr sz="1300" spc="-5" dirty="0">
                <a:latin typeface="Calibri"/>
                <a:cs typeface="Calibri"/>
              </a:rPr>
              <a:t>ι</a:t>
            </a:r>
            <a:r>
              <a:rPr sz="1300" spc="15" dirty="0">
                <a:latin typeface="Calibri"/>
                <a:cs typeface="Calibri"/>
              </a:rPr>
              <a:t>σ</a:t>
            </a:r>
            <a:r>
              <a:rPr sz="1300" spc="-5" dirty="0">
                <a:latin typeface="Calibri"/>
                <a:cs typeface="Calibri"/>
              </a:rPr>
              <a:t>τ</a:t>
            </a:r>
            <a:r>
              <a:rPr sz="1300" dirty="0">
                <a:latin typeface="Calibri"/>
                <a:cs typeface="Calibri"/>
              </a:rPr>
              <a:t>ι</a:t>
            </a:r>
            <a:r>
              <a:rPr sz="1300" spc="-50" dirty="0">
                <a:latin typeface="Calibri"/>
                <a:cs typeface="Calibri"/>
              </a:rPr>
              <a:t>κ</a:t>
            </a:r>
            <a:r>
              <a:rPr sz="1300" spc="-25" dirty="0">
                <a:latin typeface="Calibri"/>
                <a:cs typeface="Calibri"/>
              </a:rPr>
              <a:t>ο</a:t>
            </a:r>
            <a:r>
              <a:rPr sz="1300" spc="-10" dirty="0">
                <a:latin typeface="Calibri"/>
                <a:cs typeface="Calibri"/>
              </a:rPr>
              <a:t>ύ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π</a:t>
            </a:r>
            <a:r>
              <a:rPr sz="1300" dirty="0">
                <a:latin typeface="Calibri"/>
                <a:cs typeface="Calibri"/>
              </a:rPr>
              <a:t>ε</a:t>
            </a:r>
            <a:r>
              <a:rPr sz="1300" spc="-5" dirty="0">
                <a:latin typeface="Calibri"/>
                <a:cs typeface="Calibri"/>
              </a:rPr>
              <a:t>τ</a:t>
            </a:r>
            <a:r>
              <a:rPr sz="1300" dirty="0">
                <a:latin typeface="Calibri"/>
                <a:cs typeface="Calibri"/>
              </a:rPr>
              <a:t>ά</a:t>
            </a:r>
            <a:r>
              <a:rPr sz="1300" spc="-5" dirty="0">
                <a:latin typeface="Calibri"/>
                <a:cs typeface="Calibri"/>
              </a:rPr>
              <a:t>σματ</a:t>
            </a:r>
            <a:r>
              <a:rPr sz="1300" spc="-20" dirty="0">
                <a:latin typeface="Calibri"/>
                <a:cs typeface="Calibri"/>
              </a:rPr>
              <a:t>ο</a:t>
            </a:r>
            <a:r>
              <a:rPr sz="1300" spc="-10" dirty="0">
                <a:latin typeface="Calibri"/>
                <a:cs typeface="Calibri"/>
              </a:rPr>
              <a:t>ς</a:t>
            </a:r>
            <a:r>
              <a:rPr sz="1300" spc="-6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τ</a:t>
            </a:r>
            <a:r>
              <a:rPr sz="1300" spc="-15" dirty="0">
                <a:latin typeface="Calibri"/>
                <a:cs typeface="Calibri"/>
              </a:rPr>
              <a:t>ύ</a:t>
            </a:r>
            <a:r>
              <a:rPr sz="1300" spc="-10" dirty="0">
                <a:latin typeface="Calibri"/>
                <a:cs typeface="Calibri"/>
              </a:rPr>
              <a:t>π</a:t>
            </a:r>
            <a:r>
              <a:rPr sz="1300" spc="-20" dirty="0">
                <a:latin typeface="Calibri"/>
                <a:cs typeface="Calibri"/>
              </a:rPr>
              <a:t>ο</a:t>
            </a:r>
            <a:r>
              <a:rPr sz="1300" spc="-10" dirty="0">
                <a:latin typeface="Calibri"/>
                <a:cs typeface="Calibri"/>
              </a:rPr>
              <a:t>υ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-15" dirty="0">
                <a:latin typeface="Calibri"/>
                <a:cs typeface="Calibri"/>
              </a:rPr>
              <a:t>pl</a:t>
            </a:r>
            <a:r>
              <a:rPr sz="1300" spc="-35" dirty="0">
                <a:latin typeface="Calibri"/>
                <a:cs typeface="Calibri"/>
              </a:rPr>
              <a:t>e</a:t>
            </a:r>
            <a:r>
              <a:rPr sz="1300" spc="-15" dirty="0">
                <a:latin typeface="Calibri"/>
                <a:cs typeface="Calibri"/>
              </a:rPr>
              <a:t>xigl</a:t>
            </a:r>
            <a:r>
              <a:rPr sz="1300" spc="-10" dirty="0">
                <a:latin typeface="Calibri"/>
                <a:cs typeface="Calibri"/>
              </a:rPr>
              <a:t>ass</a:t>
            </a:r>
            <a:r>
              <a:rPr sz="1400" spc="-5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"/>
              </a:spcBef>
            </a:pPr>
            <a:endParaRPr sz="1350">
              <a:latin typeface="Times New Roman"/>
              <a:cs typeface="Times New Roman"/>
            </a:endParaRPr>
          </a:p>
          <a:p>
            <a:pPr marL="107950">
              <a:lnSpc>
                <a:spcPct val="100000"/>
              </a:lnSpc>
            </a:pPr>
            <a:r>
              <a:rPr sz="1300" spc="-20" dirty="0">
                <a:latin typeface="Wingdings"/>
                <a:cs typeface="Wingdings"/>
              </a:rPr>
              <a:t></a:t>
            </a:r>
            <a:r>
              <a:rPr sz="1300" b="1" spc="-10" dirty="0">
                <a:latin typeface="Calibri"/>
                <a:cs typeface="Calibri"/>
              </a:rPr>
              <a:t>Ο</a:t>
            </a:r>
            <a:r>
              <a:rPr sz="1300" b="1" spc="-25" dirty="0">
                <a:latin typeface="Calibri"/>
                <a:cs typeface="Calibri"/>
              </a:rPr>
              <a:t> </a:t>
            </a:r>
            <a:r>
              <a:rPr sz="1300" b="1" spc="-20" dirty="0">
                <a:latin typeface="Calibri"/>
                <a:cs typeface="Calibri"/>
              </a:rPr>
              <a:t>πλ</a:t>
            </a:r>
            <a:r>
              <a:rPr sz="1300" b="1" spc="-25" dirty="0">
                <a:latin typeface="Calibri"/>
                <a:cs typeface="Calibri"/>
              </a:rPr>
              <a:t>ηθ</a:t>
            </a:r>
            <a:r>
              <a:rPr sz="1300" b="1" spc="-5" dirty="0">
                <a:latin typeface="Calibri"/>
                <a:cs typeface="Calibri"/>
              </a:rPr>
              <a:t>υ</a:t>
            </a:r>
            <a:r>
              <a:rPr sz="1300" b="1" spc="-25" dirty="0">
                <a:latin typeface="Calibri"/>
                <a:cs typeface="Calibri"/>
              </a:rPr>
              <a:t>σμ</a:t>
            </a:r>
            <a:r>
              <a:rPr sz="1300" b="1" spc="-10" dirty="0">
                <a:latin typeface="Calibri"/>
                <a:cs typeface="Calibri"/>
              </a:rPr>
              <a:t>ός</a:t>
            </a:r>
            <a:r>
              <a:rPr sz="1300" b="1" spc="60" dirty="0">
                <a:latin typeface="Calibri"/>
                <a:cs typeface="Calibri"/>
              </a:rPr>
              <a:t> </a:t>
            </a:r>
            <a:r>
              <a:rPr sz="1300" b="1" spc="-20" dirty="0">
                <a:latin typeface="Calibri"/>
                <a:cs typeface="Calibri"/>
              </a:rPr>
              <a:t>τ</a:t>
            </a:r>
            <a:r>
              <a:rPr sz="1300" b="1" spc="-10" dirty="0">
                <a:latin typeface="Calibri"/>
                <a:cs typeface="Calibri"/>
              </a:rPr>
              <a:t>ων</a:t>
            </a:r>
            <a:r>
              <a:rPr sz="1300" b="1" spc="5" dirty="0">
                <a:latin typeface="Calibri"/>
                <a:cs typeface="Calibri"/>
              </a:rPr>
              <a:t> </a:t>
            </a:r>
            <a:r>
              <a:rPr sz="1300" b="1" spc="-20" dirty="0">
                <a:latin typeface="Calibri"/>
                <a:cs typeface="Calibri"/>
              </a:rPr>
              <a:t>π</a:t>
            </a:r>
            <a:r>
              <a:rPr sz="1300" b="1" spc="-10" dirty="0">
                <a:latin typeface="Calibri"/>
                <a:cs typeface="Calibri"/>
              </a:rPr>
              <a:t>ε</a:t>
            </a:r>
            <a:r>
              <a:rPr sz="1300" b="1" spc="-45" dirty="0">
                <a:latin typeface="Calibri"/>
                <a:cs typeface="Calibri"/>
              </a:rPr>
              <a:t>λ</a:t>
            </a:r>
            <a:r>
              <a:rPr sz="1300" b="1" spc="-10" dirty="0">
                <a:latin typeface="Calibri"/>
                <a:cs typeface="Calibri"/>
              </a:rPr>
              <a:t>α</a:t>
            </a:r>
            <a:r>
              <a:rPr sz="1300" b="1" spc="-20" dirty="0">
                <a:latin typeface="Calibri"/>
                <a:cs typeface="Calibri"/>
              </a:rPr>
              <a:t>τ</a:t>
            </a:r>
            <a:r>
              <a:rPr sz="1300" b="1" spc="-10" dirty="0">
                <a:latin typeface="Calibri"/>
                <a:cs typeface="Calibri"/>
              </a:rPr>
              <a:t>ών</a:t>
            </a:r>
            <a:r>
              <a:rPr sz="1300" b="1" spc="30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ε</a:t>
            </a:r>
            <a:r>
              <a:rPr sz="1300" b="1" spc="-40" dirty="0">
                <a:latin typeface="Calibri"/>
                <a:cs typeface="Calibri"/>
              </a:rPr>
              <a:t>ί</a:t>
            </a:r>
            <a:r>
              <a:rPr sz="1300" b="1" spc="-25" dirty="0">
                <a:latin typeface="Calibri"/>
                <a:cs typeface="Calibri"/>
              </a:rPr>
              <a:t>ν</a:t>
            </a:r>
            <a:r>
              <a:rPr sz="1300" b="1" spc="-10" dirty="0">
                <a:latin typeface="Calibri"/>
                <a:cs typeface="Calibri"/>
              </a:rPr>
              <a:t>αι</a:t>
            </a:r>
            <a:r>
              <a:rPr sz="1300" b="1" spc="30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ε</a:t>
            </a:r>
            <a:r>
              <a:rPr sz="1300" b="1" spc="-20" dirty="0">
                <a:latin typeface="Calibri"/>
                <a:cs typeface="Calibri"/>
              </a:rPr>
              <a:t>νι</a:t>
            </a:r>
            <a:r>
              <a:rPr sz="1300" b="1" spc="-10" dirty="0">
                <a:latin typeface="Calibri"/>
                <a:cs typeface="Calibri"/>
              </a:rPr>
              <a:t>α</a:t>
            </a:r>
            <a:r>
              <a:rPr sz="1300" b="1" spc="-20" dirty="0">
                <a:latin typeface="Calibri"/>
                <a:cs typeface="Calibri"/>
              </a:rPr>
              <a:t>ί</a:t>
            </a:r>
            <a:r>
              <a:rPr sz="1300" b="1" spc="-10" dirty="0">
                <a:latin typeface="Calibri"/>
                <a:cs typeface="Calibri"/>
              </a:rPr>
              <a:t>ος,</a:t>
            </a:r>
            <a:r>
              <a:rPr sz="1300" b="1" spc="60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α</a:t>
            </a:r>
            <a:r>
              <a:rPr sz="1300" b="1" spc="-25" dirty="0">
                <a:latin typeface="Calibri"/>
                <a:cs typeface="Calibri"/>
              </a:rPr>
              <a:t>ν</a:t>
            </a:r>
            <a:r>
              <a:rPr sz="1300" b="1" spc="-10" dirty="0">
                <a:latin typeface="Calibri"/>
                <a:cs typeface="Calibri"/>
              </a:rPr>
              <a:t>ε</a:t>
            </a:r>
            <a:r>
              <a:rPr sz="1300" b="1" spc="-25" dirty="0">
                <a:latin typeface="Calibri"/>
                <a:cs typeface="Calibri"/>
              </a:rPr>
              <a:t>ξ</a:t>
            </a:r>
            <a:r>
              <a:rPr sz="1300" b="1" spc="-10" dirty="0">
                <a:latin typeface="Calibri"/>
                <a:cs typeface="Calibri"/>
              </a:rPr>
              <a:t>α</a:t>
            </a:r>
            <a:r>
              <a:rPr sz="1300" b="1" spc="-5" dirty="0">
                <a:latin typeface="Calibri"/>
                <a:cs typeface="Calibri"/>
              </a:rPr>
              <a:t>ρ</a:t>
            </a:r>
            <a:r>
              <a:rPr sz="1300" b="1" spc="-20" dirty="0">
                <a:latin typeface="Calibri"/>
                <a:cs typeface="Calibri"/>
              </a:rPr>
              <a:t>τ</a:t>
            </a:r>
            <a:r>
              <a:rPr sz="1300" b="1" spc="-45" dirty="0">
                <a:latin typeface="Calibri"/>
                <a:cs typeface="Calibri"/>
              </a:rPr>
              <a:t>ή</a:t>
            </a:r>
            <a:r>
              <a:rPr sz="1300" b="1" spc="-20" dirty="0">
                <a:latin typeface="Calibri"/>
                <a:cs typeface="Calibri"/>
              </a:rPr>
              <a:t>τ</a:t>
            </a:r>
            <a:r>
              <a:rPr sz="1300" b="1" spc="-10" dirty="0">
                <a:latin typeface="Calibri"/>
                <a:cs typeface="Calibri"/>
              </a:rPr>
              <a:t>ως</a:t>
            </a:r>
            <a:r>
              <a:rPr sz="1300" b="1" spc="20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ε</a:t>
            </a:r>
            <a:r>
              <a:rPr sz="1300" b="1" spc="-20" dirty="0">
                <a:latin typeface="Calibri"/>
                <a:cs typeface="Calibri"/>
              </a:rPr>
              <a:t>πιπ</a:t>
            </a:r>
            <a:r>
              <a:rPr sz="1300" b="1" spc="-30" dirty="0">
                <a:latin typeface="Calibri"/>
                <a:cs typeface="Calibri"/>
              </a:rPr>
              <a:t>έ</a:t>
            </a:r>
            <a:r>
              <a:rPr sz="1300" b="1" spc="-10" dirty="0">
                <a:latin typeface="Calibri"/>
                <a:cs typeface="Calibri"/>
              </a:rPr>
              <a:t>δων</a:t>
            </a:r>
            <a:r>
              <a:rPr sz="1300" b="1" spc="30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ορόφων</a:t>
            </a:r>
            <a:r>
              <a:rPr sz="1300" b="1" dirty="0">
                <a:latin typeface="Calibri"/>
                <a:cs typeface="Calibri"/>
              </a:rPr>
              <a:t> </a:t>
            </a:r>
            <a:r>
              <a:rPr sz="1300" b="1" spc="-60" dirty="0">
                <a:latin typeface="Calibri"/>
                <a:cs typeface="Calibri"/>
              </a:rPr>
              <a:t>κ</a:t>
            </a:r>
            <a:r>
              <a:rPr sz="1300" b="1" spc="-10" dirty="0">
                <a:latin typeface="Calibri"/>
                <a:cs typeface="Calibri"/>
              </a:rPr>
              <a:t>αι</a:t>
            </a:r>
            <a:r>
              <a:rPr sz="1300" b="1" spc="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δεν</a:t>
            </a:r>
            <a:r>
              <a:rPr sz="1300" b="1" spc="-20" dirty="0">
                <a:latin typeface="Calibri"/>
                <a:cs typeface="Calibri"/>
              </a:rPr>
              <a:t> </a:t>
            </a:r>
            <a:r>
              <a:rPr sz="1300" b="1" spc="-25" dirty="0">
                <a:latin typeface="Calibri"/>
                <a:cs typeface="Calibri"/>
              </a:rPr>
              <a:t>σ</a:t>
            </a:r>
            <a:r>
              <a:rPr sz="1300" b="1" spc="-5" dirty="0">
                <a:latin typeface="Calibri"/>
                <a:cs typeface="Calibri"/>
              </a:rPr>
              <a:t>υ</a:t>
            </a:r>
            <a:r>
              <a:rPr sz="1300" b="1" spc="-25" dirty="0">
                <a:latin typeface="Calibri"/>
                <a:cs typeface="Calibri"/>
              </a:rPr>
              <a:t>μ</a:t>
            </a:r>
            <a:r>
              <a:rPr sz="1300" b="1" spc="-20" dirty="0">
                <a:latin typeface="Calibri"/>
                <a:cs typeface="Calibri"/>
              </a:rPr>
              <a:t>π</a:t>
            </a:r>
            <a:r>
              <a:rPr sz="1300" b="1" spc="-10" dirty="0">
                <a:latin typeface="Calibri"/>
                <a:cs typeface="Calibri"/>
              </a:rPr>
              <a:t>ε</a:t>
            </a:r>
            <a:r>
              <a:rPr sz="1300" b="1" spc="-5" dirty="0">
                <a:latin typeface="Calibri"/>
                <a:cs typeface="Calibri"/>
              </a:rPr>
              <a:t>ρ</a:t>
            </a:r>
            <a:r>
              <a:rPr sz="1300" b="1" spc="0" dirty="0">
                <a:latin typeface="Calibri"/>
                <a:cs typeface="Calibri"/>
              </a:rPr>
              <a:t>ι</a:t>
            </a:r>
            <a:r>
              <a:rPr sz="1300" b="1" spc="-45" dirty="0">
                <a:latin typeface="Calibri"/>
                <a:cs typeface="Calibri"/>
              </a:rPr>
              <a:t>λ</a:t>
            </a:r>
            <a:r>
              <a:rPr sz="1300" b="1" spc="-10" dirty="0">
                <a:latin typeface="Calibri"/>
                <a:cs typeface="Calibri"/>
              </a:rPr>
              <a:t>α</a:t>
            </a:r>
            <a:r>
              <a:rPr sz="1300" b="1" spc="-25" dirty="0">
                <a:latin typeface="Calibri"/>
                <a:cs typeface="Calibri"/>
              </a:rPr>
              <a:t>μβ</a:t>
            </a:r>
            <a:r>
              <a:rPr sz="1300" b="1" spc="-10" dirty="0">
                <a:latin typeface="Calibri"/>
                <a:cs typeface="Calibri"/>
              </a:rPr>
              <a:t>ά</a:t>
            </a:r>
            <a:r>
              <a:rPr sz="1300" b="1" spc="-25" dirty="0">
                <a:latin typeface="Calibri"/>
                <a:cs typeface="Calibri"/>
              </a:rPr>
              <a:t>ν</a:t>
            </a:r>
            <a:r>
              <a:rPr sz="1300" b="1" spc="15" dirty="0">
                <a:latin typeface="Calibri"/>
                <a:cs typeface="Calibri"/>
              </a:rPr>
              <a:t>ε</a:t>
            </a:r>
            <a:r>
              <a:rPr sz="1300" b="1" spc="-5" dirty="0">
                <a:latin typeface="Calibri"/>
                <a:cs typeface="Calibri"/>
              </a:rPr>
              <a:t>ι</a:t>
            </a:r>
            <a:r>
              <a:rPr sz="1300" b="1" spc="75" dirty="0">
                <a:latin typeface="Calibri"/>
                <a:cs typeface="Calibri"/>
              </a:rPr>
              <a:t> </a:t>
            </a:r>
            <a:r>
              <a:rPr sz="1300" b="1" spc="-20" dirty="0">
                <a:latin typeface="Calibri"/>
                <a:cs typeface="Calibri"/>
              </a:rPr>
              <a:t>τ</a:t>
            </a:r>
            <a:r>
              <a:rPr sz="1300" b="1" spc="-10" dirty="0">
                <a:latin typeface="Calibri"/>
                <a:cs typeface="Calibri"/>
              </a:rPr>
              <a:t>ο</a:t>
            </a:r>
            <a:r>
              <a:rPr sz="1300" b="1" spc="-5" dirty="0">
                <a:latin typeface="Calibri"/>
                <a:cs typeface="Calibri"/>
              </a:rPr>
              <a:t>υ</a:t>
            </a:r>
            <a:r>
              <a:rPr sz="1300" b="1" spc="-10" dirty="0">
                <a:latin typeface="Calibri"/>
                <a:cs typeface="Calibri"/>
              </a:rPr>
              <a:t>ς ε</a:t>
            </a:r>
            <a:r>
              <a:rPr sz="1300" b="1" spc="-30" dirty="0">
                <a:latin typeface="Calibri"/>
                <a:cs typeface="Calibri"/>
              </a:rPr>
              <a:t>ρ</a:t>
            </a:r>
            <a:r>
              <a:rPr sz="1300" b="1" spc="-20" dirty="0">
                <a:latin typeface="Calibri"/>
                <a:cs typeface="Calibri"/>
              </a:rPr>
              <a:t>γ</a:t>
            </a:r>
            <a:r>
              <a:rPr sz="1300" b="1" spc="-10" dirty="0">
                <a:latin typeface="Calibri"/>
                <a:cs typeface="Calibri"/>
              </a:rPr>
              <a:t>α</a:t>
            </a:r>
            <a:r>
              <a:rPr sz="1300" b="1" dirty="0">
                <a:latin typeface="Calibri"/>
                <a:cs typeface="Calibri"/>
              </a:rPr>
              <a:t>ζ</a:t>
            </a:r>
            <a:r>
              <a:rPr sz="1300" b="1" spc="-10" dirty="0">
                <a:latin typeface="Calibri"/>
                <a:cs typeface="Calibri"/>
              </a:rPr>
              <a:t>ό</a:t>
            </a:r>
            <a:r>
              <a:rPr sz="1300" b="1" spc="-25" dirty="0">
                <a:latin typeface="Calibri"/>
                <a:cs typeface="Calibri"/>
              </a:rPr>
              <a:t>μ</a:t>
            </a:r>
            <a:r>
              <a:rPr sz="1300" b="1" spc="-10" dirty="0">
                <a:latin typeface="Calibri"/>
                <a:cs typeface="Calibri"/>
              </a:rPr>
              <a:t>ε</a:t>
            </a:r>
            <a:r>
              <a:rPr sz="1300" b="1" spc="-25" dirty="0">
                <a:latin typeface="Calibri"/>
                <a:cs typeface="Calibri"/>
              </a:rPr>
              <a:t>ν</a:t>
            </a:r>
            <a:r>
              <a:rPr sz="1300" b="1" spc="-10" dirty="0">
                <a:latin typeface="Calibri"/>
                <a:cs typeface="Calibri"/>
              </a:rPr>
              <a:t>ο</a:t>
            </a:r>
            <a:r>
              <a:rPr sz="1300" b="1" spc="-5" dirty="0">
                <a:latin typeface="Calibri"/>
                <a:cs typeface="Calibri"/>
              </a:rPr>
              <a:t>υς.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97025" y="3683000"/>
            <a:ext cx="6686550" cy="431800"/>
          </a:xfrm>
          <a:custGeom>
            <a:avLst/>
            <a:gdLst/>
            <a:ahLst/>
            <a:cxnLst/>
            <a:rect l="l" t="t" r="r" b="b"/>
            <a:pathLst>
              <a:path w="6686550" h="431800">
                <a:moveTo>
                  <a:pt x="0" y="431800"/>
                </a:moveTo>
                <a:lnTo>
                  <a:pt x="6686550" y="431800"/>
                </a:lnTo>
                <a:lnTo>
                  <a:pt x="6686550" y="0"/>
                </a:lnTo>
                <a:lnTo>
                  <a:pt x="0" y="0"/>
                </a:lnTo>
                <a:lnTo>
                  <a:pt x="0" y="431800"/>
                </a:lnTo>
                <a:close/>
              </a:path>
            </a:pathLst>
          </a:custGeom>
          <a:solidFill>
            <a:srgbClr val="9CC6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692655" y="3721734"/>
            <a:ext cx="3070225" cy="388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b="1" spc="-5" dirty="0">
                <a:latin typeface="Calibri"/>
                <a:cs typeface="Calibri"/>
              </a:rPr>
              <a:t>Τε</a:t>
            </a:r>
            <a:r>
              <a:rPr sz="1300" b="1" spc="-20" dirty="0">
                <a:latin typeface="Calibri"/>
                <a:cs typeface="Calibri"/>
              </a:rPr>
              <a:t>τ</a:t>
            </a:r>
            <a:r>
              <a:rPr sz="1300" b="1" spc="-5" dirty="0">
                <a:latin typeface="Calibri"/>
                <a:cs typeface="Calibri"/>
              </a:rPr>
              <a:t>ρ</a:t>
            </a:r>
            <a:r>
              <a:rPr sz="1300" b="1" spc="-10" dirty="0">
                <a:latin typeface="Calibri"/>
                <a:cs typeface="Calibri"/>
              </a:rPr>
              <a:t>αγω</a:t>
            </a:r>
            <a:r>
              <a:rPr sz="1300" b="1" spc="-20" dirty="0">
                <a:latin typeface="Calibri"/>
                <a:cs typeface="Calibri"/>
              </a:rPr>
              <a:t>νι</a:t>
            </a:r>
            <a:r>
              <a:rPr sz="1300" b="1" spc="-10" dirty="0">
                <a:latin typeface="Calibri"/>
                <a:cs typeface="Calibri"/>
              </a:rPr>
              <a:t>κά</a:t>
            </a:r>
            <a:r>
              <a:rPr sz="1300" b="1" spc="-5" dirty="0">
                <a:latin typeface="Calibri"/>
                <a:cs typeface="Calibri"/>
              </a:rPr>
              <a:t> </a:t>
            </a:r>
            <a:r>
              <a:rPr sz="1300" b="1" spc="-20" dirty="0">
                <a:latin typeface="Calibri"/>
                <a:cs typeface="Calibri"/>
              </a:rPr>
              <a:t>μ</a:t>
            </a:r>
            <a:r>
              <a:rPr sz="1300" b="1" spc="-5" dirty="0">
                <a:latin typeface="Calibri"/>
                <a:cs typeface="Calibri"/>
              </a:rPr>
              <a:t>έ</a:t>
            </a:r>
            <a:r>
              <a:rPr sz="1300" b="1" spc="-20" dirty="0">
                <a:latin typeface="Calibri"/>
                <a:cs typeface="Calibri"/>
              </a:rPr>
              <a:t>τ</a:t>
            </a:r>
            <a:r>
              <a:rPr sz="1300" b="1" spc="-5" dirty="0">
                <a:latin typeface="Calibri"/>
                <a:cs typeface="Calibri"/>
              </a:rPr>
              <a:t>ρ</a:t>
            </a:r>
            <a:r>
              <a:rPr sz="1300" b="1" spc="-10" dirty="0">
                <a:latin typeface="Calibri"/>
                <a:cs typeface="Calibri"/>
              </a:rPr>
              <a:t>α</a:t>
            </a:r>
            <a:r>
              <a:rPr sz="1300" b="1" spc="15" dirty="0">
                <a:latin typeface="Calibri"/>
                <a:cs typeface="Calibri"/>
              </a:rPr>
              <a:t> </a:t>
            </a:r>
            <a:r>
              <a:rPr sz="1300" b="1" spc="-5" dirty="0">
                <a:latin typeface="Calibri"/>
                <a:cs typeface="Calibri"/>
              </a:rPr>
              <a:t>ε</a:t>
            </a:r>
            <a:r>
              <a:rPr sz="1300" b="1" spc="-20" dirty="0">
                <a:latin typeface="Calibri"/>
                <a:cs typeface="Calibri"/>
              </a:rPr>
              <a:t>μ</a:t>
            </a:r>
            <a:r>
              <a:rPr sz="1300" b="1" spc="-25" dirty="0">
                <a:latin typeface="Calibri"/>
                <a:cs typeface="Calibri"/>
              </a:rPr>
              <a:t>β</a:t>
            </a:r>
            <a:r>
              <a:rPr sz="1300" b="1" spc="-10" dirty="0">
                <a:latin typeface="Calibri"/>
                <a:cs typeface="Calibri"/>
              </a:rPr>
              <a:t>α</a:t>
            </a:r>
            <a:r>
              <a:rPr sz="1300" b="1" spc="-5" dirty="0">
                <a:latin typeface="Calibri"/>
                <a:cs typeface="Calibri"/>
              </a:rPr>
              <a:t>δ</a:t>
            </a:r>
            <a:r>
              <a:rPr sz="1300" b="1" spc="-10" dirty="0">
                <a:latin typeface="Calibri"/>
                <a:cs typeface="Calibri"/>
              </a:rPr>
              <a:t>ού</a:t>
            </a:r>
            <a:r>
              <a:rPr sz="1300" b="1" spc="4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κ</a:t>
            </a:r>
            <a:r>
              <a:rPr sz="1300" b="1" dirty="0">
                <a:latin typeface="Calibri"/>
                <a:cs typeface="Calibri"/>
              </a:rPr>
              <a:t>υ</a:t>
            </a:r>
            <a:r>
              <a:rPr sz="1300" b="1" spc="-5" dirty="0">
                <a:latin typeface="Calibri"/>
                <a:cs typeface="Calibri"/>
              </a:rPr>
              <a:t>ρ</a:t>
            </a:r>
            <a:r>
              <a:rPr sz="1300" b="1" spc="-20" dirty="0">
                <a:latin typeface="Calibri"/>
                <a:cs typeface="Calibri"/>
              </a:rPr>
              <a:t>ί</a:t>
            </a:r>
            <a:r>
              <a:rPr sz="1300" b="1" spc="-10" dirty="0">
                <a:latin typeface="Calibri"/>
                <a:cs typeface="Calibri"/>
              </a:rPr>
              <a:t>ως</a:t>
            </a:r>
            <a:r>
              <a:rPr sz="1300" b="1" spc="-5" dirty="0">
                <a:latin typeface="Calibri"/>
                <a:cs typeface="Calibri"/>
              </a:rPr>
              <a:t> </a:t>
            </a:r>
            <a:r>
              <a:rPr sz="1300" b="1" spc="-20" dirty="0">
                <a:latin typeface="Calibri"/>
                <a:cs typeface="Calibri"/>
              </a:rPr>
              <a:t>χ</a:t>
            </a:r>
            <a:r>
              <a:rPr sz="1300" b="1" spc="-10" dirty="0">
                <a:latin typeface="Calibri"/>
                <a:cs typeface="Calibri"/>
              </a:rPr>
              <a:t>ώ</a:t>
            </a:r>
            <a:r>
              <a:rPr sz="1300" b="1" spc="-5" dirty="0">
                <a:latin typeface="Calibri"/>
                <a:cs typeface="Calibri"/>
              </a:rPr>
              <a:t>ρ</a:t>
            </a:r>
            <a:r>
              <a:rPr sz="1300" b="1" spc="-10" dirty="0">
                <a:latin typeface="Calibri"/>
                <a:cs typeface="Calibri"/>
              </a:rPr>
              <a:t>ου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300" spc="-15" dirty="0">
                <a:latin typeface="Calibri"/>
                <a:cs typeface="Calibri"/>
              </a:rPr>
              <a:t>(</a:t>
            </a:r>
            <a:r>
              <a:rPr sz="1300" spc="-10" dirty="0">
                <a:latin typeface="Calibri"/>
                <a:cs typeface="Calibri"/>
              </a:rPr>
              <a:t>πλην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β</a:t>
            </a:r>
            <a:r>
              <a:rPr sz="1300" spc="-25" dirty="0">
                <a:latin typeface="Calibri"/>
                <a:cs typeface="Calibri"/>
              </a:rPr>
              <a:t>ο</a:t>
            </a:r>
            <a:r>
              <a:rPr sz="1300" spc="-10" dirty="0">
                <a:latin typeface="Calibri"/>
                <a:cs typeface="Calibri"/>
              </a:rPr>
              <a:t>η</a:t>
            </a:r>
            <a:r>
              <a:rPr sz="1300" spc="-5" dirty="0">
                <a:latin typeface="Calibri"/>
                <a:cs typeface="Calibri"/>
              </a:rPr>
              <a:t>θ</a:t>
            </a:r>
            <a:r>
              <a:rPr sz="1300" spc="-10" dirty="0">
                <a:latin typeface="Calibri"/>
                <a:cs typeface="Calibri"/>
              </a:rPr>
              <a:t>ητ</a:t>
            </a:r>
            <a:r>
              <a:rPr sz="1300" spc="-5" dirty="0">
                <a:latin typeface="Calibri"/>
                <a:cs typeface="Calibri"/>
              </a:rPr>
              <a:t>ικώ</a:t>
            </a:r>
            <a:r>
              <a:rPr sz="1300" spc="-10" dirty="0">
                <a:latin typeface="Calibri"/>
                <a:cs typeface="Calibri"/>
              </a:rPr>
              <a:t>ν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πχ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γ</a:t>
            </a:r>
            <a:r>
              <a:rPr sz="1300" spc="-30" dirty="0">
                <a:latin typeface="Calibri"/>
                <a:cs typeface="Calibri"/>
              </a:rPr>
              <a:t>ρ</a:t>
            </a:r>
            <a:r>
              <a:rPr sz="1300" spc="-5" dirty="0">
                <a:latin typeface="Calibri"/>
                <a:cs typeface="Calibri"/>
              </a:rPr>
              <a:t>α</a:t>
            </a:r>
            <a:r>
              <a:rPr sz="1300" spc="-10" dirty="0">
                <a:latin typeface="Calibri"/>
                <a:cs typeface="Calibri"/>
              </a:rPr>
              <a:t>φεί</a:t>
            </a:r>
            <a:r>
              <a:rPr sz="1300" spc="-5" dirty="0">
                <a:latin typeface="Calibri"/>
                <a:cs typeface="Calibri"/>
              </a:rPr>
              <a:t>α,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α</a:t>
            </a:r>
            <a:r>
              <a:rPr sz="1300" spc="-10" dirty="0">
                <a:latin typeface="Calibri"/>
                <a:cs typeface="Calibri"/>
              </a:rPr>
              <a:t>π</a:t>
            </a:r>
            <a:r>
              <a:rPr sz="1300" spc="-20" dirty="0">
                <a:latin typeface="Calibri"/>
                <a:cs typeface="Calibri"/>
              </a:rPr>
              <a:t>ο</a:t>
            </a:r>
            <a:r>
              <a:rPr sz="1300" spc="-5" dirty="0">
                <a:latin typeface="Calibri"/>
                <a:cs typeface="Calibri"/>
              </a:rPr>
              <a:t>θ</a:t>
            </a:r>
            <a:r>
              <a:rPr sz="1300" spc="-10" dirty="0">
                <a:latin typeface="Calibri"/>
                <a:cs typeface="Calibri"/>
              </a:rPr>
              <a:t>ή</a:t>
            </a:r>
            <a:r>
              <a:rPr sz="1300" spc="-5" dirty="0">
                <a:latin typeface="Calibri"/>
                <a:cs typeface="Calibri"/>
              </a:rPr>
              <a:t>κ</a:t>
            </a:r>
            <a:r>
              <a:rPr sz="1300" spc="-10" dirty="0">
                <a:latin typeface="Calibri"/>
                <a:cs typeface="Calibri"/>
              </a:rPr>
              <a:t>η)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1475" y="1489075"/>
            <a:ext cx="1120775" cy="457200"/>
          </a:xfrm>
          <a:prstGeom prst="rect">
            <a:avLst/>
          </a:prstGeom>
          <a:solidFill>
            <a:srgbClr val="417A85"/>
          </a:solidFill>
        </p:spPr>
        <p:txBody>
          <a:bodyPr vert="horz" wrap="square" lIns="0" tIns="0" rIns="0" bIns="0" rtlCol="0">
            <a:spAutoFit/>
          </a:bodyPr>
          <a:lstStyle/>
          <a:p>
            <a:pPr marL="157480" marR="121920" indent="231775">
              <a:lnSpc>
                <a:spcPct val="100000"/>
              </a:lnSpc>
            </a:pP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Εί</a:t>
            </a: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1300" b="1" spc="-10" dirty="0">
                <a:solidFill>
                  <a:srgbClr val="FFFFFF"/>
                </a:solidFill>
                <a:latin typeface="Calibri"/>
                <a:cs typeface="Calibri"/>
              </a:rPr>
              <a:t>ος</a:t>
            </a: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 ε</a:t>
            </a:r>
            <a:r>
              <a:rPr sz="1300" b="1" spc="-15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ιχ</a:t>
            </a: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1300" b="1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ηση</a:t>
            </a:r>
            <a:r>
              <a:rPr sz="1300" b="1" spc="-1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316976" y="3697223"/>
            <a:ext cx="3221355" cy="431800"/>
          </a:xfrm>
          <a:custGeom>
            <a:avLst/>
            <a:gdLst/>
            <a:ahLst/>
            <a:cxnLst/>
            <a:rect l="l" t="t" r="r" b="b"/>
            <a:pathLst>
              <a:path w="3221354" h="431800">
                <a:moveTo>
                  <a:pt x="0" y="431800"/>
                </a:moveTo>
                <a:lnTo>
                  <a:pt x="3220974" y="431800"/>
                </a:lnTo>
                <a:lnTo>
                  <a:pt x="3220974" y="0"/>
                </a:lnTo>
                <a:lnTo>
                  <a:pt x="0" y="0"/>
                </a:lnTo>
                <a:lnTo>
                  <a:pt x="0" y="431800"/>
                </a:lnTo>
                <a:close/>
              </a:path>
            </a:pathLst>
          </a:custGeom>
          <a:solidFill>
            <a:srgbClr val="9CC6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414131" y="3835146"/>
            <a:ext cx="1395095" cy="190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b="1" spc="-10" dirty="0">
                <a:latin typeface="Calibri"/>
                <a:cs typeface="Calibri"/>
              </a:rPr>
              <a:t>Π</a:t>
            </a:r>
            <a:r>
              <a:rPr sz="1300" b="1" spc="-20" dirty="0">
                <a:latin typeface="Calibri"/>
                <a:cs typeface="Calibri"/>
              </a:rPr>
              <a:t>λη</a:t>
            </a:r>
            <a:r>
              <a:rPr sz="1300" b="1" spc="-25" dirty="0">
                <a:latin typeface="Calibri"/>
                <a:cs typeface="Calibri"/>
              </a:rPr>
              <a:t>θ</a:t>
            </a:r>
            <a:r>
              <a:rPr sz="1300" b="1" spc="-5" dirty="0">
                <a:latin typeface="Calibri"/>
                <a:cs typeface="Calibri"/>
              </a:rPr>
              <a:t>υ</a:t>
            </a:r>
            <a:r>
              <a:rPr sz="1300" b="1" spc="-20" dirty="0">
                <a:latin typeface="Calibri"/>
                <a:cs typeface="Calibri"/>
              </a:rPr>
              <a:t>σμ</a:t>
            </a:r>
            <a:r>
              <a:rPr sz="1300" b="1" spc="-10" dirty="0">
                <a:latin typeface="Calibri"/>
                <a:cs typeface="Calibri"/>
              </a:rPr>
              <a:t>ός</a:t>
            </a:r>
            <a:r>
              <a:rPr sz="1300" b="1" spc="60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ατ</a:t>
            </a:r>
            <a:r>
              <a:rPr sz="1300" b="1" spc="-15" dirty="0">
                <a:latin typeface="Calibri"/>
                <a:cs typeface="Calibri"/>
              </a:rPr>
              <a:t>ό</a:t>
            </a:r>
            <a:r>
              <a:rPr sz="1300" b="1" spc="-20" dirty="0">
                <a:latin typeface="Calibri"/>
                <a:cs typeface="Calibri"/>
              </a:rPr>
              <a:t>μ</a:t>
            </a:r>
            <a:r>
              <a:rPr sz="1300" b="1" spc="-10" dirty="0">
                <a:latin typeface="Calibri"/>
                <a:cs typeface="Calibri"/>
              </a:rPr>
              <a:t>ων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89150" y="2028825"/>
            <a:ext cx="9956800" cy="1586230"/>
          </a:xfrm>
          <a:prstGeom prst="rect">
            <a:avLst/>
          </a:prstGeom>
          <a:solidFill>
            <a:srgbClr val="DEEBEE"/>
          </a:solidFill>
        </p:spPr>
        <p:txBody>
          <a:bodyPr vert="horz" wrap="square" lIns="0" tIns="0" rIns="0" bIns="0" rtlCol="0">
            <a:spAutoFit/>
          </a:bodyPr>
          <a:lstStyle/>
          <a:p>
            <a:pPr marL="285115" indent="-177165">
              <a:lnSpc>
                <a:spcPct val="100000"/>
              </a:lnSpc>
              <a:buFont typeface="Wingdings"/>
              <a:buChar char=""/>
              <a:tabLst>
                <a:tab pos="285115" algn="l"/>
              </a:tabLst>
            </a:pPr>
            <a:r>
              <a:rPr sz="1300" spc="-20" dirty="0">
                <a:latin typeface="Calibri"/>
                <a:cs typeface="Calibri"/>
              </a:rPr>
              <a:t>Α</a:t>
            </a:r>
            <a:r>
              <a:rPr sz="1300" spc="-10" dirty="0">
                <a:latin typeface="Calibri"/>
                <a:cs typeface="Calibri"/>
              </a:rPr>
              <a:t>π</a:t>
            </a:r>
            <a:r>
              <a:rPr sz="1300" spc="-20" dirty="0">
                <a:latin typeface="Calibri"/>
                <a:cs typeface="Calibri"/>
              </a:rPr>
              <a:t>ό</a:t>
            </a:r>
            <a:r>
              <a:rPr sz="1300" spc="-5" dirty="0">
                <a:latin typeface="Calibri"/>
                <a:cs typeface="Calibri"/>
              </a:rPr>
              <a:t>στ</a:t>
            </a:r>
            <a:r>
              <a:rPr sz="1300" dirty="0">
                <a:latin typeface="Calibri"/>
                <a:cs typeface="Calibri"/>
              </a:rPr>
              <a:t>α</a:t>
            </a:r>
            <a:r>
              <a:rPr sz="1300" spc="-5" dirty="0">
                <a:latin typeface="Calibri"/>
                <a:cs typeface="Calibri"/>
              </a:rPr>
              <a:t>σ</a:t>
            </a:r>
            <a:r>
              <a:rPr sz="1300" spc="-10" dirty="0">
                <a:latin typeface="Calibri"/>
                <a:cs typeface="Calibri"/>
              </a:rPr>
              <a:t>η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μετ</a:t>
            </a:r>
            <a:r>
              <a:rPr sz="1300" dirty="0">
                <a:latin typeface="Calibri"/>
                <a:cs typeface="Calibri"/>
              </a:rPr>
              <a:t>α</a:t>
            </a:r>
            <a:r>
              <a:rPr sz="1300" spc="-15" dirty="0">
                <a:latin typeface="Calibri"/>
                <a:cs typeface="Calibri"/>
              </a:rPr>
              <a:t>ξ</a:t>
            </a:r>
            <a:r>
              <a:rPr sz="1300" spc="-10" dirty="0">
                <a:latin typeface="Calibri"/>
                <a:cs typeface="Calibri"/>
              </a:rPr>
              <a:t>ύ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θέσεω</a:t>
            </a:r>
            <a:r>
              <a:rPr sz="1300" spc="-10" dirty="0">
                <a:latin typeface="Calibri"/>
                <a:cs typeface="Calibri"/>
              </a:rPr>
              <a:t>ν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ε</a:t>
            </a:r>
            <a:r>
              <a:rPr sz="1300" spc="-25" dirty="0">
                <a:latin typeface="Calibri"/>
                <a:cs typeface="Calibri"/>
              </a:rPr>
              <a:t>ρ</a:t>
            </a:r>
            <a:r>
              <a:rPr sz="1300" spc="-10" dirty="0">
                <a:latin typeface="Calibri"/>
                <a:cs typeface="Calibri"/>
              </a:rPr>
              <a:t>γ</a:t>
            </a:r>
            <a:r>
              <a:rPr sz="1300" spc="-5" dirty="0">
                <a:latin typeface="Calibri"/>
                <a:cs typeface="Calibri"/>
              </a:rPr>
              <a:t>ασία</a:t>
            </a:r>
            <a:r>
              <a:rPr sz="1300" spc="-20" dirty="0">
                <a:latin typeface="Calibri"/>
                <a:cs typeface="Calibri"/>
              </a:rPr>
              <a:t>ς</a:t>
            </a:r>
            <a:r>
              <a:rPr sz="1300" spc="-5" dirty="0">
                <a:latin typeface="Calibri"/>
                <a:cs typeface="Calibri"/>
              </a:rPr>
              <a:t>: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2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μέτ</a:t>
            </a:r>
            <a:r>
              <a:rPr sz="1300" spc="-20" dirty="0">
                <a:latin typeface="Calibri"/>
                <a:cs typeface="Calibri"/>
              </a:rPr>
              <a:t>ρ</a:t>
            </a:r>
            <a:r>
              <a:rPr sz="1300" spc="-5" dirty="0">
                <a:latin typeface="Calibri"/>
                <a:cs typeface="Calibri"/>
              </a:rPr>
              <a:t>α.</a:t>
            </a:r>
            <a:endParaRPr sz="1300">
              <a:latin typeface="Calibri"/>
              <a:cs typeface="Calibri"/>
            </a:endParaRPr>
          </a:p>
          <a:p>
            <a:pPr marL="285115" indent="-177165">
              <a:lnSpc>
                <a:spcPct val="100000"/>
              </a:lnSpc>
              <a:buFont typeface="Wingdings"/>
              <a:buChar char=""/>
              <a:tabLst>
                <a:tab pos="285115" algn="l"/>
              </a:tabLst>
            </a:pPr>
            <a:r>
              <a:rPr sz="1300" spc="-5" dirty="0">
                <a:latin typeface="Calibri"/>
                <a:cs typeface="Calibri"/>
              </a:rPr>
              <a:t>Οι </a:t>
            </a:r>
            <a:r>
              <a:rPr sz="1300" spc="-10" dirty="0">
                <a:latin typeface="Calibri"/>
                <a:cs typeface="Calibri"/>
              </a:rPr>
              <a:t>π</a:t>
            </a:r>
            <a:r>
              <a:rPr sz="1300" dirty="0">
                <a:latin typeface="Calibri"/>
                <a:cs typeface="Calibri"/>
              </a:rPr>
              <a:t>ε</a:t>
            </a:r>
            <a:r>
              <a:rPr sz="1300" spc="-10" dirty="0">
                <a:latin typeface="Calibri"/>
                <a:cs typeface="Calibri"/>
              </a:rPr>
              <a:t>λ</a:t>
            </a:r>
            <a:r>
              <a:rPr sz="1300" spc="-5" dirty="0">
                <a:latin typeface="Calibri"/>
                <a:cs typeface="Calibri"/>
              </a:rPr>
              <a:t>άτ</a:t>
            </a:r>
            <a:r>
              <a:rPr sz="1300" dirty="0">
                <a:latin typeface="Calibri"/>
                <a:cs typeface="Calibri"/>
              </a:rPr>
              <a:t>ε</a:t>
            </a:r>
            <a:r>
              <a:rPr sz="1300" spc="-10" dirty="0">
                <a:latin typeface="Calibri"/>
                <a:cs typeface="Calibri"/>
              </a:rPr>
              <a:t>ς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θ</a:t>
            </a:r>
            <a:r>
              <a:rPr sz="1300" spc="-10" dirty="0">
                <a:latin typeface="Calibri"/>
                <a:cs typeface="Calibri"/>
              </a:rPr>
              <a:t>α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π</a:t>
            </a:r>
            <a:r>
              <a:rPr sz="1300" spc="-20" dirty="0">
                <a:latin typeface="Calibri"/>
                <a:cs typeface="Calibri"/>
              </a:rPr>
              <a:t>ρ</a:t>
            </a:r>
            <a:r>
              <a:rPr sz="1300" spc="-25" dirty="0">
                <a:latin typeface="Calibri"/>
                <a:cs typeface="Calibri"/>
              </a:rPr>
              <a:t>ο</a:t>
            </a:r>
            <a:r>
              <a:rPr sz="1300" spc="-5" dirty="0">
                <a:latin typeface="Calibri"/>
                <a:cs typeface="Calibri"/>
              </a:rPr>
              <a:t>σέ</a:t>
            </a:r>
            <a:r>
              <a:rPr sz="1300" spc="-25" dirty="0">
                <a:latin typeface="Calibri"/>
                <a:cs typeface="Calibri"/>
              </a:rPr>
              <a:t>ρ</a:t>
            </a:r>
            <a:r>
              <a:rPr sz="1300" spc="-10" dirty="0">
                <a:latin typeface="Calibri"/>
                <a:cs typeface="Calibri"/>
              </a:rPr>
              <a:t>χ</a:t>
            </a:r>
            <a:r>
              <a:rPr sz="1300" spc="-25" dirty="0">
                <a:latin typeface="Calibri"/>
                <a:cs typeface="Calibri"/>
              </a:rPr>
              <a:t>ο</a:t>
            </a:r>
            <a:r>
              <a:rPr sz="1300" spc="-20" dirty="0">
                <a:latin typeface="Calibri"/>
                <a:cs typeface="Calibri"/>
              </a:rPr>
              <a:t>ν</a:t>
            </a:r>
            <a:r>
              <a:rPr sz="1300" spc="-5" dirty="0">
                <a:latin typeface="Calibri"/>
                <a:cs typeface="Calibri"/>
              </a:rPr>
              <a:t>τ</a:t>
            </a:r>
            <a:r>
              <a:rPr sz="1300" dirty="0">
                <a:latin typeface="Calibri"/>
                <a:cs typeface="Calibri"/>
              </a:rPr>
              <a:t>α</a:t>
            </a:r>
            <a:r>
              <a:rPr sz="1300" spc="-5" dirty="0">
                <a:latin typeface="Calibri"/>
                <a:cs typeface="Calibri"/>
              </a:rPr>
              <a:t>ι</a:t>
            </a:r>
            <a:r>
              <a:rPr sz="1300" spc="2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μ</a:t>
            </a:r>
            <a:r>
              <a:rPr sz="1300" spc="-25" dirty="0">
                <a:latin typeface="Calibri"/>
                <a:cs typeface="Calibri"/>
              </a:rPr>
              <a:t>ό</a:t>
            </a:r>
            <a:r>
              <a:rPr sz="1300" spc="-20" dirty="0">
                <a:latin typeface="Calibri"/>
                <a:cs typeface="Calibri"/>
              </a:rPr>
              <a:t>ν</a:t>
            </a:r>
            <a:r>
              <a:rPr sz="1300" spc="-10" dirty="0">
                <a:latin typeface="Calibri"/>
                <a:cs typeface="Calibri"/>
              </a:rPr>
              <a:t>ο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κατ</a:t>
            </a:r>
            <a:r>
              <a:rPr sz="1300" spc="-20" dirty="0">
                <a:latin typeface="Calibri"/>
                <a:cs typeface="Calibri"/>
              </a:rPr>
              <a:t>ό</a:t>
            </a:r>
            <a:r>
              <a:rPr sz="1300" spc="-10" dirty="0">
                <a:latin typeface="Calibri"/>
                <a:cs typeface="Calibri"/>
              </a:rPr>
              <a:t>π</a:t>
            </a:r>
            <a:r>
              <a:rPr sz="1300" dirty="0">
                <a:latin typeface="Calibri"/>
                <a:cs typeface="Calibri"/>
              </a:rPr>
              <a:t>ι</a:t>
            </a:r>
            <a:r>
              <a:rPr sz="1300" spc="-10" dirty="0">
                <a:latin typeface="Calibri"/>
                <a:cs typeface="Calibri"/>
              </a:rPr>
              <a:t>ν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ρ</a:t>
            </a:r>
            <a:r>
              <a:rPr sz="1300" spc="-5" dirty="0">
                <a:latin typeface="Calibri"/>
                <a:cs typeface="Calibri"/>
              </a:rPr>
              <a:t>α</a:t>
            </a:r>
            <a:r>
              <a:rPr sz="1300" spc="-20" dirty="0">
                <a:latin typeface="Calibri"/>
                <a:cs typeface="Calibri"/>
              </a:rPr>
              <a:t>ν</a:t>
            </a:r>
            <a:r>
              <a:rPr sz="1300" spc="-5" dirty="0">
                <a:latin typeface="Calibri"/>
                <a:cs typeface="Calibri"/>
              </a:rPr>
              <a:t>τ</a:t>
            </a:r>
            <a:r>
              <a:rPr sz="1300" dirty="0">
                <a:latin typeface="Calibri"/>
                <a:cs typeface="Calibri"/>
              </a:rPr>
              <a:t>ε</a:t>
            </a:r>
            <a:r>
              <a:rPr sz="1300" spc="-5" dirty="0">
                <a:latin typeface="Calibri"/>
                <a:cs typeface="Calibri"/>
              </a:rPr>
              <a:t>β</a:t>
            </a:r>
            <a:r>
              <a:rPr sz="1300" spc="-25" dirty="0">
                <a:latin typeface="Calibri"/>
                <a:cs typeface="Calibri"/>
              </a:rPr>
              <a:t>ο</a:t>
            </a:r>
            <a:r>
              <a:rPr sz="1300" spc="-20" dirty="0">
                <a:latin typeface="Calibri"/>
                <a:cs typeface="Calibri"/>
              </a:rPr>
              <a:t>ύ</a:t>
            </a:r>
            <a:r>
              <a:rPr sz="1300" spc="-5" dirty="0">
                <a:latin typeface="Calibri"/>
                <a:cs typeface="Calibri"/>
              </a:rPr>
              <a:t>,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μέσ</a:t>
            </a:r>
            <a:r>
              <a:rPr sz="1300" spc="-10" dirty="0">
                <a:latin typeface="Calibri"/>
                <a:cs typeface="Calibri"/>
              </a:rPr>
              <a:t>ω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τηλ</a:t>
            </a:r>
            <a:r>
              <a:rPr sz="1300" dirty="0">
                <a:latin typeface="Calibri"/>
                <a:cs typeface="Calibri"/>
              </a:rPr>
              <a:t>ε</a:t>
            </a:r>
            <a:r>
              <a:rPr sz="1300" spc="-10" dirty="0">
                <a:latin typeface="Calibri"/>
                <a:cs typeface="Calibri"/>
              </a:rPr>
              <a:t>φ</a:t>
            </a:r>
            <a:r>
              <a:rPr sz="1300" spc="-5" dirty="0">
                <a:latin typeface="Calibri"/>
                <a:cs typeface="Calibri"/>
              </a:rPr>
              <a:t>ώ</a:t>
            </a:r>
            <a:r>
              <a:rPr sz="1300" spc="-20" dirty="0">
                <a:latin typeface="Calibri"/>
                <a:cs typeface="Calibri"/>
              </a:rPr>
              <a:t>ν</a:t>
            </a:r>
            <a:r>
              <a:rPr sz="1300" spc="-25" dirty="0">
                <a:latin typeface="Calibri"/>
                <a:cs typeface="Calibri"/>
              </a:rPr>
              <a:t>ο</a:t>
            </a:r>
            <a:r>
              <a:rPr sz="1300" spc="-10" dirty="0">
                <a:latin typeface="Calibri"/>
                <a:cs typeface="Calibri"/>
              </a:rPr>
              <a:t>υ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και </a:t>
            </a:r>
            <a:r>
              <a:rPr sz="1300" spc="-10" dirty="0">
                <a:latin typeface="Calibri"/>
                <a:cs typeface="Calibri"/>
              </a:rPr>
              <a:t>ηλ</a:t>
            </a:r>
            <a:r>
              <a:rPr sz="1300" spc="-5" dirty="0">
                <a:latin typeface="Calibri"/>
                <a:cs typeface="Calibri"/>
              </a:rPr>
              <a:t>εκτ</a:t>
            </a:r>
            <a:r>
              <a:rPr sz="1300" spc="-20" dirty="0">
                <a:latin typeface="Calibri"/>
                <a:cs typeface="Calibri"/>
              </a:rPr>
              <a:t>ρ</a:t>
            </a:r>
            <a:r>
              <a:rPr sz="1300" spc="-25" dirty="0">
                <a:latin typeface="Calibri"/>
                <a:cs typeface="Calibri"/>
              </a:rPr>
              <a:t>ο</a:t>
            </a:r>
            <a:r>
              <a:rPr sz="1300" spc="-20" dirty="0">
                <a:latin typeface="Calibri"/>
                <a:cs typeface="Calibri"/>
              </a:rPr>
              <a:t>ν</a:t>
            </a:r>
            <a:r>
              <a:rPr sz="1300" spc="-5" dirty="0">
                <a:latin typeface="Calibri"/>
                <a:cs typeface="Calibri"/>
              </a:rPr>
              <a:t>ικώ</a:t>
            </a:r>
            <a:r>
              <a:rPr sz="1300" spc="-10" dirty="0">
                <a:latin typeface="Calibri"/>
                <a:cs typeface="Calibri"/>
              </a:rPr>
              <a:t>ν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μέσω</a:t>
            </a:r>
            <a:r>
              <a:rPr sz="1300" spc="-20" dirty="0">
                <a:latin typeface="Calibri"/>
                <a:cs typeface="Calibri"/>
              </a:rPr>
              <a:t>ν</a:t>
            </a:r>
            <a:r>
              <a:rPr sz="1300" spc="-5" dirty="0">
                <a:latin typeface="Calibri"/>
                <a:cs typeface="Calibri"/>
              </a:rPr>
              <a:t>.</a:t>
            </a:r>
            <a:endParaRPr sz="1300">
              <a:latin typeface="Calibri"/>
              <a:cs typeface="Calibri"/>
            </a:endParaRPr>
          </a:p>
          <a:p>
            <a:pPr marL="285115" marR="224154" indent="-177165">
              <a:lnSpc>
                <a:spcPct val="100000"/>
              </a:lnSpc>
              <a:buFont typeface="Wingdings"/>
              <a:buChar char=""/>
              <a:tabLst>
                <a:tab pos="285115" algn="l"/>
              </a:tabLst>
            </a:pPr>
            <a:r>
              <a:rPr sz="1300" spc="-5" dirty="0">
                <a:latin typeface="Calibri"/>
                <a:cs typeface="Calibri"/>
              </a:rPr>
              <a:t>Οι ε</a:t>
            </a:r>
            <a:r>
              <a:rPr sz="1300" spc="-10" dirty="0">
                <a:latin typeface="Calibri"/>
                <a:cs typeface="Calibri"/>
              </a:rPr>
              <a:t>π</a:t>
            </a:r>
            <a:r>
              <a:rPr sz="1300" dirty="0">
                <a:latin typeface="Calibri"/>
                <a:cs typeface="Calibri"/>
              </a:rPr>
              <a:t>ι</a:t>
            </a:r>
            <a:r>
              <a:rPr sz="1300" spc="-10" dirty="0">
                <a:latin typeface="Calibri"/>
                <a:cs typeface="Calibri"/>
              </a:rPr>
              <a:t>χ</a:t>
            </a:r>
            <a:r>
              <a:rPr sz="1300" spc="-5" dirty="0">
                <a:latin typeface="Calibri"/>
                <a:cs typeface="Calibri"/>
              </a:rPr>
              <a:t>ει</a:t>
            </a:r>
            <a:r>
              <a:rPr sz="1300" spc="-25" dirty="0">
                <a:latin typeface="Calibri"/>
                <a:cs typeface="Calibri"/>
              </a:rPr>
              <a:t>ρ</a:t>
            </a:r>
            <a:r>
              <a:rPr sz="1300" spc="-10" dirty="0">
                <a:latin typeface="Calibri"/>
                <a:cs typeface="Calibri"/>
              </a:rPr>
              <a:t>ή</a:t>
            </a:r>
            <a:r>
              <a:rPr sz="1300" spc="-5" dirty="0">
                <a:latin typeface="Calibri"/>
                <a:cs typeface="Calibri"/>
              </a:rPr>
              <a:t>σεις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ο</a:t>
            </a:r>
            <a:r>
              <a:rPr sz="1300" spc="-10" dirty="0">
                <a:latin typeface="Calibri"/>
                <a:cs typeface="Calibri"/>
              </a:rPr>
              <a:t>φείλ</a:t>
            </a:r>
            <a:r>
              <a:rPr sz="1300" spc="-25" dirty="0">
                <a:latin typeface="Calibri"/>
                <a:cs typeface="Calibri"/>
              </a:rPr>
              <a:t>ο</a:t>
            </a:r>
            <a:r>
              <a:rPr sz="1300" spc="-20" dirty="0">
                <a:latin typeface="Calibri"/>
                <a:cs typeface="Calibri"/>
              </a:rPr>
              <a:t>υ</a:t>
            </a:r>
            <a:r>
              <a:rPr sz="1300" spc="-10" dirty="0">
                <a:latin typeface="Calibri"/>
                <a:cs typeface="Calibri"/>
              </a:rPr>
              <a:t>ν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κα</a:t>
            </a:r>
            <a:r>
              <a:rPr sz="1300" spc="-10" dirty="0">
                <a:latin typeface="Calibri"/>
                <a:cs typeface="Calibri"/>
              </a:rPr>
              <a:t>τά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την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η</a:t>
            </a:r>
            <a:r>
              <a:rPr sz="1300" spc="-5" dirty="0">
                <a:latin typeface="Calibri"/>
                <a:cs typeface="Calibri"/>
              </a:rPr>
              <a:t>με</a:t>
            </a:r>
            <a:r>
              <a:rPr sz="1300" spc="-25" dirty="0">
                <a:latin typeface="Calibri"/>
                <a:cs typeface="Calibri"/>
              </a:rPr>
              <a:t>ρ</a:t>
            </a:r>
            <a:r>
              <a:rPr sz="1300" spc="-10" dirty="0">
                <a:latin typeface="Calibri"/>
                <a:cs typeface="Calibri"/>
              </a:rPr>
              <a:t>ή</a:t>
            </a:r>
            <a:r>
              <a:rPr sz="1300" spc="-5" dirty="0">
                <a:latin typeface="Calibri"/>
                <a:cs typeface="Calibri"/>
              </a:rPr>
              <a:t>σ</a:t>
            </a:r>
            <a:r>
              <a:rPr sz="1300" spc="-10" dirty="0">
                <a:latin typeface="Calibri"/>
                <a:cs typeface="Calibri"/>
              </a:rPr>
              <a:t>ια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έ</a:t>
            </a:r>
            <a:r>
              <a:rPr sz="1300" spc="-20" dirty="0">
                <a:latin typeface="Calibri"/>
                <a:cs typeface="Calibri"/>
              </a:rPr>
              <a:t>ν</a:t>
            </a:r>
            <a:r>
              <a:rPr sz="1300" spc="-5" dirty="0">
                <a:latin typeface="Calibri"/>
                <a:cs typeface="Calibri"/>
              </a:rPr>
              <a:t>α</a:t>
            </a:r>
            <a:r>
              <a:rPr sz="1300" spc="-25" dirty="0">
                <a:latin typeface="Calibri"/>
                <a:cs typeface="Calibri"/>
              </a:rPr>
              <a:t>ρ</a:t>
            </a:r>
            <a:r>
              <a:rPr sz="1300" spc="-15" dirty="0">
                <a:latin typeface="Calibri"/>
                <a:cs typeface="Calibri"/>
              </a:rPr>
              <a:t>ξ</a:t>
            </a:r>
            <a:r>
              <a:rPr sz="1300" spc="-10" dirty="0">
                <a:latin typeface="Calibri"/>
                <a:cs typeface="Calibri"/>
              </a:rPr>
              <a:t>η</a:t>
            </a:r>
            <a:r>
              <a:rPr sz="1300" spc="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λ</a:t>
            </a:r>
            <a:r>
              <a:rPr sz="1300" spc="-5" dirty="0">
                <a:latin typeface="Calibri"/>
                <a:cs typeface="Calibri"/>
              </a:rPr>
              <a:t>ειτ</a:t>
            </a:r>
            <a:r>
              <a:rPr sz="1300" spc="-20" dirty="0">
                <a:latin typeface="Calibri"/>
                <a:cs typeface="Calibri"/>
              </a:rPr>
              <a:t>ου</a:t>
            </a:r>
            <a:r>
              <a:rPr sz="1300" spc="-25" dirty="0">
                <a:latin typeface="Calibri"/>
                <a:cs typeface="Calibri"/>
              </a:rPr>
              <a:t>ρ</a:t>
            </a:r>
            <a:r>
              <a:rPr sz="1300" spc="-5" dirty="0">
                <a:latin typeface="Calibri"/>
                <a:cs typeface="Calibri"/>
              </a:rPr>
              <a:t>γί</a:t>
            </a:r>
            <a:r>
              <a:rPr sz="1300" dirty="0">
                <a:latin typeface="Calibri"/>
                <a:cs typeface="Calibri"/>
              </a:rPr>
              <a:t>α</a:t>
            </a:r>
            <a:r>
              <a:rPr sz="1300" spc="-10" dirty="0">
                <a:latin typeface="Calibri"/>
                <a:cs typeface="Calibri"/>
              </a:rPr>
              <a:t>ς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τ</a:t>
            </a:r>
            <a:r>
              <a:rPr sz="1300" spc="-20" dirty="0">
                <a:latin typeface="Calibri"/>
                <a:cs typeface="Calibri"/>
              </a:rPr>
              <a:t>ους</a:t>
            </a:r>
            <a:r>
              <a:rPr sz="1300" spc="-5" dirty="0">
                <a:latin typeface="Calibri"/>
                <a:cs typeface="Calibri"/>
              </a:rPr>
              <a:t>,</a:t>
            </a:r>
            <a:r>
              <a:rPr sz="1300" spc="25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ν</a:t>
            </a:r>
            <a:r>
              <a:rPr sz="1300" spc="-10" dirty="0">
                <a:latin typeface="Calibri"/>
                <a:cs typeface="Calibri"/>
              </a:rPr>
              <a:t>α</a:t>
            </a:r>
            <a:r>
              <a:rPr sz="1300" spc="2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σ</a:t>
            </a:r>
            <a:r>
              <a:rPr sz="1300" spc="-20" dirty="0">
                <a:latin typeface="Calibri"/>
                <a:cs typeface="Calibri"/>
              </a:rPr>
              <a:t>υ</a:t>
            </a:r>
            <a:r>
              <a:rPr sz="1300" spc="-5" dirty="0">
                <a:latin typeface="Calibri"/>
                <a:cs typeface="Calibri"/>
              </a:rPr>
              <a:t>μ</a:t>
            </a:r>
            <a:r>
              <a:rPr sz="1300" spc="-10" dirty="0">
                <a:latin typeface="Calibri"/>
                <a:cs typeface="Calibri"/>
              </a:rPr>
              <a:t>πλη</a:t>
            </a:r>
            <a:r>
              <a:rPr sz="1300" spc="-20" dirty="0">
                <a:latin typeface="Calibri"/>
                <a:cs typeface="Calibri"/>
              </a:rPr>
              <a:t>ρ</a:t>
            </a:r>
            <a:r>
              <a:rPr sz="1300" spc="-5" dirty="0">
                <a:latin typeface="Calibri"/>
                <a:cs typeface="Calibri"/>
              </a:rPr>
              <a:t>ώ</a:t>
            </a:r>
            <a:r>
              <a:rPr sz="1300" spc="-20" dirty="0">
                <a:latin typeface="Calibri"/>
                <a:cs typeface="Calibri"/>
              </a:rPr>
              <a:t>ν</a:t>
            </a:r>
            <a:r>
              <a:rPr sz="1300" spc="-25" dirty="0">
                <a:latin typeface="Calibri"/>
                <a:cs typeface="Calibri"/>
              </a:rPr>
              <a:t>ο</a:t>
            </a:r>
            <a:r>
              <a:rPr sz="1300" spc="-20" dirty="0">
                <a:latin typeface="Calibri"/>
                <a:cs typeface="Calibri"/>
              </a:rPr>
              <a:t>υ</a:t>
            </a:r>
            <a:r>
              <a:rPr sz="1300" spc="-10" dirty="0">
                <a:latin typeface="Calibri"/>
                <a:cs typeface="Calibri"/>
              </a:rPr>
              <a:t>ν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κατ</a:t>
            </a:r>
            <a:r>
              <a:rPr sz="1300" dirty="0">
                <a:latin typeface="Calibri"/>
                <a:cs typeface="Calibri"/>
              </a:rPr>
              <a:t>ά</a:t>
            </a:r>
            <a:r>
              <a:rPr sz="1300" spc="-10" dirty="0">
                <a:latin typeface="Calibri"/>
                <a:cs typeface="Calibri"/>
              </a:rPr>
              <a:t>λ</a:t>
            </a:r>
            <a:r>
              <a:rPr sz="1300" spc="-25" dirty="0">
                <a:latin typeface="Calibri"/>
                <a:cs typeface="Calibri"/>
              </a:rPr>
              <a:t>ο</a:t>
            </a:r>
            <a:r>
              <a:rPr sz="1300" spc="-10" dirty="0">
                <a:latin typeface="Calibri"/>
                <a:cs typeface="Calibri"/>
              </a:rPr>
              <a:t>γο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μ</a:t>
            </a:r>
            <a:r>
              <a:rPr sz="1300" spc="-10" dirty="0">
                <a:latin typeface="Calibri"/>
                <a:cs typeface="Calibri"/>
              </a:rPr>
              <a:t>ε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τα</a:t>
            </a:r>
            <a:r>
              <a:rPr sz="1300" spc="25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ρ</a:t>
            </a:r>
            <a:r>
              <a:rPr sz="1300" spc="-5" dirty="0">
                <a:latin typeface="Calibri"/>
                <a:cs typeface="Calibri"/>
              </a:rPr>
              <a:t>α</a:t>
            </a:r>
            <a:r>
              <a:rPr sz="1300" spc="-20" dirty="0">
                <a:latin typeface="Calibri"/>
                <a:cs typeface="Calibri"/>
              </a:rPr>
              <a:t>ν</a:t>
            </a:r>
            <a:r>
              <a:rPr sz="1300" spc="-5" dirty="0">
                <a:latin typeface="Calibri"/>
                <a:cs typeface="Calibri"/>
              </a:rPr>
              <a:t>τ</a:t>
            </a:r>
            <a:r>
              <a:rPr sz="1300" dirty="0">
                <a:latin typeface="Calibri"/>
                <a:cs typeface="Calibri"/>
              </a:rPr>
              <a:t>ε</a:t>
            </a:r>
            <a:r>
              <a:rPr sz="1300" spc="-5" dirty="0">
                <a:latin typeface="Calibri"/>
                <a:cs typeface="Calibri"/>
              </a:rPr>
              <a:t>β</a:t>
            </a:r>
            <a:r>
              <a:rPr sz="1300" spc="-25" dirty="0">
                <a:latin typeface="Calibri"/>
                <a:cs typeface="Calibri"/>
              </a:rPr>
              <a:t>ο</a:t>
            </a:r>
            <a:r>
              <a:rPr sz="1300" spc="-10" dirty="0">
                <a:latin typeface="Calibri"/>
                <a:cs typeface="Calibri"/>
              </a:rPr>
              <a:t>ύ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τ</a:t>
            </a:r>
            <a:r>
              <a:rPr sz="1300" dirty="0">
                <a:latin typeface="Calibri"/>
                <a:cs typeface="Calibri"/>
              </a:rPr>
              <a:t>ω</a:t>
            </a:r>
            <a:r>
              <a:rPr sz="1300" spc="-10" dirty="0">
                <a:latin typeface="Calibri"/>
                <a:cs typeface="Calibri"/>
              </a:rPr>
              <a:t>ν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π</a:t>
            </a:r>
            <a:r>
              <a:rPr sz="1300" dirty="0">
                <a:latin typeface="Calibri"/>
                <a:cs typeface="Calibri"/>
              </a:rPr>
              <a:t>ε</a:t>
            </a:r>
            <a:r>
              <a:rPr sz="1300" spc="-10" dirty="0">
                <a:latin typeface="Calibri"/>
                <a:cs typeface="Calibri"/>
              </a:rPr>
              <a:t>λ</a:t>
            </a:r>
            <a:r>
              <a:rPr sz="1300" spc="-5" dirty="0">
                <a:latin typeface="Calibri"/>
                <a:cs typeface="Calibri"/>
              </a:rPr>
              <a:t>ατ</a:t>
            </a:r>
            <a:r>
              <a:rPr sz="1300" dirty="0">
                <a:latin typeface="Calibri"/>
                <a:cs typeface="Calibri"/>
              </a:rPr>
              <a:t>ώ</a:t>
            </a:r>
            <a:r>
              <a:rPr sz="1300" spc="-20" dirty="0">
                <a:latin typeface="Calibri"/>
                <a:cs typeface="Calibri"/>
              </a:rPr>
              <a:t>ν</a:t>
            </a:r>
            <a:r>
              <a:rPr sz="1300" spc="-5" dirty="0">
                <a:latin typeface="Calibri"/>
                <a:cs typeface="Calibri"/>
              </a:rPr>
              <a:t>,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ο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ο</a:t>
            </a:r>
            <a:r>
              <a:rPr sz="1300" spc="70" dirty="0">
                <a:latin typeface="Calibri"/>
                <a:cs typeface="Calibri"/>
              </a:rPr>
              <a:t>π</a:t>
            </a:r>
            <a:r>
              <a:rPr sz="1300" spc="-25" dirty="0">
                <a:latin typeface="Calibri"/>
                <a:cs typeface="Calibri"/>
              </a:rPr>
              <a:t>ο</a:t>
            </a:r>
            <a:r>
              <a:rPr sz="1300" spc="-5" dirty="0">
                <a:latin typeface="Calibri"/>
                <a:cs typeface="Calibri"/>
              </a:rPr>
              <a:t>ί</a:t>
            </a:r>
            <a:r>
              <a:rPr sz="1300" spc="-20" dirty="0">
                <a:latin typeface="Calibri"/>
                <a:cs typeface="Calibri"/>
              </a:rPr>
              <a:t>ο</a:t>
            </a:r>
            <a:r>
              <a:rPr sz="1300" spc="-10" dirty="0">
                <a:latin typeface="Calibri"/>
                <a:cs typeface="Calibri"/>
              </a:rPr>
              <a:t>ς</a:t>
            </a:r>
            <a:r>
              <a:rPr sz="1300" spc="-5" dirty="0">
                <a:latin typeface="Calibri"/>
                <a:cs typeface="Calibri"/>
              </a:rPr>
              <a:t> θ</a:t>
            </a:r>
            <a:r>
              <a:rPr sz="1300" spc="-10" dirty="0">
                <a:latin typeface="Calibri"/>
                <a:cs typeface="Calibri"/>
              </a:rPr>
              <a:t>α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ε</a:t>
            </a:r>
            <a:r>
              <a:rPr sz="1300" spc="-10" dirty="0">
                <a:latin typeface="Calibri"/>
                <a:cs typeface="Calibri"/>
              </a:rPr>
              <a:t>π</a:t>
            </a:r>
            <a:r>
              <a:rPr sz="1300" dirty="0">
                <a:latin typeface="Calibri"/>
                <a:cs typeface="Calibri"/>
              </a:rPr>
              <a:t>ι</a:t>
            </a:r>
            <a:r>
              <a:rPr sz="1300" spc="-20" dirty="0">
                <a:latin typeface="Calibri"/>
                <a:cs typeface="Calibri"/>
              </a:rPr>
              <a:t>δ</a:t>
            </a:r>
            <a:r>
              <a:rPr sz="1300" spc="-5" dirty="0">
                <a:latin typeface="Calibri"/>
                <a:cs typeface="Calibri"/>
              </a:rPr>
              <a:t>εικ</a:t>
            </a:r>
            <a:r>
              <a:rPr sz="1300" spc="-20" dirty="0">
                <a:latin typeface="Calibri"/>
                <a:cs typeface="Calibri"/>
              </a:rPr>
              <a:t>νύ</a:t>
            </a:r>
            <a:r>
              <a:rPr sz="1300" spc="-5" dirty="0">
                <a:latin typeface="Calibri"/>
                <a:cs typeface="Calibri"/>
              </a:rPr>
              <a:t>ετ</a:t>
            </a:r>
            <a:r>
              <a:rPr sz="1300" dirty="0">
                <a:latin typeface="Calibri"/>
                <a:cs typeface="Calibri"/>
              </a:rPr>
              <a:t>α</a:t>
            </a:r>
            <a:r>
              <a:rPr sz="1300" spc="-5" dirty="0">
                <a:latin typeface="Calibri"/>
                <a:cs typeface="Calibri"/>
              </a:rPr>
              <a:t>ι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σ</a:t>
            </a:r>
            <a:r>
              <a:rPr sz="1300" spc="-10" dirty="0">
                <a:latin typeface="Calibri"/>
                <a:cs typeface="Calibri"/>
              </a:rPr>
              <a:t>τα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ε</a:t>
            </a:r>
            <a:r>
              <a:rPr sz="1300" spc="-10" dirty="0">
                <a:latin typeface="Calibri"/>
                <a:cs typeface="Calibri"/>
              </a:rPr>
              <a:t>λ</a:t>
            </a:r>
            <a:r>
              <a:rPr sz="1300" spc="-5" dirty="0">
                <a:latin typeface="Calibri"/>
                <a:cs typeface="Calibri"/>
              </a:rPr>
              <a:t>ε</a:t>
            </a:r>
            <a:r>
              <a:rPr sz="1300" spc="-10" dirty="0">
                <a:latin typeface="Calibri"/>
                <a:cs typeface="Calibri"/>
              </a:rPr>
              <a:t>γ</a:t>
            </a:r>
            <a:r>
              <a:rPr sz="1300" spc="-5" dirty="0">
                <a:latin typeface="Calibri"/>
                <a:cs typeface="Calibri"/>
              </a:rPr>
              <a:t>κτ</a:t>
            </a:r>
            <a:r>
              <a:rPr sz="1300" dirty="0">
                <a:latin typeface="Calibri"/>
                <a:cs typeface="Calibri"/>
              </a:rPr>
              <a:t>ι</a:t>
            </a:r>
            <a:r>
              <a:rPr sz="1300" spc="-5" dirty="0">
                <a:latin typeface="Calibri"/>
                <a:cs typeface="Calibri"/>
              </a:rPr>
              <a:t>κ</a:t>
            </a:r>
            <a:r>
              <a:rPr sz="1300" spc="-10" dirty="0">
                <a:latin typeface="Calibri"/>
                <a:cs typeface="Calibri"/>
              </a:rPr>
              <a:t>ά</a:t>
            </a:r>
            <a:r>
              <a:rPr sz="1300" spc="-50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όρ</a:t>
            </a:r>
            <a:r>
              <a:rPr sz="1300" spc="-10" dirty="0">
                <a:latin typeface="Calibri"/>
                <a:cs typeface="Calibri"/>
              </a:rPr>
              <a:t>γ</a:t>
            </a:r>
            <a:r>
              <a:rPr sz="1300" spc="-5" dirty="0">
                <a:latin typeface="Calibri"/>
                <a:cs typeface="Calibri"/>
              </a:rPr>
              <a:t>α</a:t>
            </a:r>
            <a:r>
              <a:rPr sz="1300" spc="-20" dirty="0">
                <a:latin typeface="Calibri"/>
                <a:cs typeface="Calibri"/>
              </a:rPr>
              <a:t>ν</a:t>
            </a:r>
            <a:r>
              <a:rPr sz="1300" spc="-5" dirty="0">
                <a:latin typeface="Calibri"/>
                <a:cs typeface="Calibri"/>
              </a:rPr>
              <a:t>α.</a:t>
            </a:r>
            <a:endParaRPr sz="1300">
              <a:latin typeface="Calibri"/>
              <a:cs typeface="Calibri"/>
            </a:endParaRPr>
          </a:p>
          <a:p>
            <a:pPr marL="285115" indent="-177165">
              <a:lnSpc>
                <a:spcPct val="100000"/>
              </a:lnSpc>
              <a:buFont typeface="Wingdings"/>
              <a:buChar char=""/>
              <a:tabLst>
                <a:tab pos="285115" algn="l"/>
              </a:tabLst>
            </a:pPr>
            <a:r>
              <a:rPr sz="1300" spc="-20" dirty="0">
                <a:latin typeface="Calibri"/>
                <a:cs typeface="Calibri"/>
              </a:rPr>
              <a:t>Υ</a:t>
            </a:r>
            <a:r>
              <a:rPr sz="1300" spc="-10" dirty="0">
                <a:latin typeface="Calibri"/>
                <a:cs typeface="Calibri"/>
              </a:rPr>
              <a:t>π</a:t>
            </a:r>
            <a:r>
              <a:rPr sz="1300" spc="-20" dirty="0">
                <a:latin typeface="Calibri"/>
                <a:cs typeface="Calibri"/>
              </a:rPr>
              <a:t>ο</a:t>
            </a:r>
            <a:r>
              <a:rPr sz="1300" spc="-10" dirty="0">
                <a:latin typeface="Calibri"/>
                <a:cs typeface="Calibri"/>
              </a:rPr>
              <a:t>χ</a:t>
            </a:r>
            <a:r>
              <a:rPr sz="1300" spc="-25" dirty="0">
                <a:latin typeface="Calibri"/>
                <a:cs typeface="Calibri"/>
              </a:rPr>
              <a:t>ρ</a:t>
            </a:r>
            <a:r>
              <a:rPr sz="1300" spc="-5" dirty="0">
                <a:latin typeface="Calibri"/>
                <a:cs typeface="Calibri"/>
              </a:rPr>
              <a:t>εωτ</a:t>
            </a:r>
            <a:r>
              <a:rPr sz="1300" dirty="0">
                <a:latin typeface="Calibri"/>
                <a:cs typeface="Calibri"/>
              </a:rPr>
              <a:t>ι</a:t>
            </a:r>
            <a:r>
              <a:rPr sz="1300" spc="-5" dirty="0">
                <a:latin typeface="Calibri"/>
                <a:cs typeface="Calibri"/>
              </a:rPr>
              <a:t>κ</a:t>
            </a:r>
            <a:r>
              <a:rPr sz="1300" spc="-10" dirty="0">
                <a:latin typeface="Calibri"/>
                <a:cs typeface="Calibri"/>
              </a:rPr>
              <a:t>ή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χ</a:t>
            </a:r>
            <a:r>
              <a:rPr sz="1300" spc="-25" dirty="0">
                <a:latin typeface="Calibri"/>
                <a:cs typeface="Calibri"/>
              </a:rPr>
              <a:t>ρ</a:t>
            </a:r>
            <a:r>
              <a:rPr sz="1300" spc="-10" dirty="0">
                <a:latin typeface="Calibri"/>
                <a:cs typeface="Calibri"/>
              </a:rPr>
              <a:t>ή</a:t>
            </a:r>
            <a:r>
              <a:rPr sz="1300" spc="-5" dirty="0">
                <a:latin typeface="Calibri"/>
                <a:cs typeface="Calibri"/>
              </a:rPr>
              <a:t>σ</a:t>
            </a:r>
            <a:r>
              <a:rPr sz="1300" spc="-10" dirty="0">
                <a:latin typeface="Calibri"/>
                <a:cs typeface="Calibri"/>
              </a:rPr>
              <a:t>η</a:t>
            </a:r>
            <a:r>
              <a:rPr sz="1300" spc="1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μάσκα</a:t>
            </a:r>
            <a:r>
              <a:rPr sz="1300" spc="-10" dirty="0">
                <a:latin typeface="Calibri"/>
                <a:cs typeface="Calibri"/>
              </a:rPr>
              <a:t>ς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π</a:t>
            </a:r>
            <a:r>
              <a:rPr sz="1300" spc="-20" dirty="0">
                <a:latin typeface="Calibri"/>
                <a:cs typeface="Calibri"/>
              </a:rPr>
              <a:t>ρ</a:t>
            </a:r>
            <a:r>
              <a:rPr sz="1300" spc="-25" dirty="0">
                <a:latin typeface="Calibri"/>
                <a:cs typeface="Calibri"/>
              </a:rPr>
              <a:t>ο</a:t>
            </a:r>
            <a:r>
              <a:rPr sz="1300" spc="-5" dirty="0">
                <a:latin typeface="Calibri"/>
                <a:cs typeface="Calibri"/>
              </a:rPr>
              <a:t>στ</a:t>
            </a:r>
            <a:r>
              <a:rPr sz="1300" dirty="0">
                <a:latin typeface="Calibri"/>
                <a:cs typeface="Calibri"/>
              </a:rPr>
              <a:t>α</a:t>
            </a:r>
            <a:r>
              <a:rPr sz="1300" spc="-5" dirty="0">
                <a:latin typeface="Calibri"/>
                <a:cs typeface="Calibri"/>
              </a:rPr>
              <a:t>σία</a:t>
            </a:r>
            <a:r>
              <a:rPr sz="1300" spc="-10" dirty="0">
                <a:latin typeface="Calibri"/>
                <a:cs typeface="Calibri"/>
              </a:rPr>
              <a:t>ς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για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το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π</a:t>
            </a:r>
            <a:r>
              <a:rPr sz="1300" spc="-20" dirty="0">
                <a:latin typeface="Calibri"/>
                <a:cs typeface="Calibri"/>
              </a:rPr>
              <a:t>ρ</a:t>
            </a:r>
            <a:r>
              <a:rPr sz="1300" spc="-25" dirty="0">
                <a:latin typeface="Calibri"/>
                <a:cs typeface="Calibri"/>
              </a:rPr>
              <a:t>ο</a:t>
            </a:r>
            <a:r>
              <a:rPr sz="1300" spc="-5" dirty="0">
                <a:latin typeface="Calibri"/>
                <a:cs typeface="Calibri"/>
              </a:rPr>
              <a:t>σω</a:t>
            </a:r>
            <a:r>
              <a:rPr sz="1300" spc="-10" dirty="0">
                <a:latin typeface="Calibri"/>
                <a:cs typeface="Calibri"/>
              </a:rPr>
              <a:t>π</a:t>
            </a:r>
            <a:r>
              <a:rPr sz="1300" dirty="0">
                <a:latin typeface="Calibri"/>
                <a:cs typeface="Calibri"/>
              </a:rPr>
              <a:t>ι</a:t>
            </a:r>
            <a:r>
              <a:rPr sz="1300" spc="-5" dirty="0">
                <a:latin typeface="Calibri"/>
                <a:cs typeface="Calibri"/>
              </a:rPr>
              <a:t>κ</a:t>
            </a:r>
            <a:r>
              <a:rPr sz="1300" spc="-10" dirty="0">
                <a:latin typeface="Calibri"/>
                <a:cs typeface="Calibri"/>
              </a:rPr>
              <a:t>ό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και τ</a:t>
            </a:r>
            <a:r>
              <a:rPr sz="1300" spc="-20" dirty="0">
                <a:latin typeface="Calibri"/>
                <a:cs typeface="Calibri"/>
              </a:rPr>
              <a:t>ου</a:t>
            </a:r>
            <a:r>
              <a:rPr sz="1300" spc="-10" dirty="0">
                <a:latin typeface="Calibri"/>
                <a:cs typeface="Calibri"/>
              </a:rPr>
              <a:t>ς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π</a:t>
            </a:r>
            <a:r>
              <a:rPr sz="1300" dirty="0">
                <a:latin typeface="Calibri"/>
                <a:cs typeface="Calibri"/>
              </a:rPr>
              <a:t>ε</a:t>
            </a:r>
            <a:r>
              <a:rPr sz="1300" spc="-10" dirty="0">
                <a:latin typeface="Calibri"/>
                <a:cs typeface="Calibri"/>
              </a:rPr>
              <a:t>λ</a:t>
            </a:r>
            <a:r>
              <a:rPr sz="1300" spc="-5" dirty="0">
                <a:latin typeface="Calibri"/>
                <a:cs typeface="Calibri"/>
              </a:rPr>
              <a:t>άτ</a:t>
            </a:r>
            <a:r>
              <a:rPr sz="1300" dirty="0">
                <a:latin typeface="Calibri"/>
                <a:cs typeface="Calibri"/>
              </a:rPr>
              <a:t>ε</a:t>
            </a:r>
            <a:r>
              <a:rPr sz="1300" spc="-20" dirty="0">
                <a:latin typeface="Calibri"/>
                <a:cs typeface="Calibri"/>
              </a:rPr>
              <a:t>ς</a:t>
            </a:r>
            <a:r>
              <a:rPr sz="1300" spc="-5" dirty="0">
                <a:latin typeface="Calibri"/>
                <a:cs typeface="Calibri"/>
              </a:rPr>
              <a:t>.</a:t>
            </a:r>
            <a:endParaRPr sz="1300">
              <a:latin typeface="Calibri"/>
              <a:cs typeface="Calibri"/>
            </a:endParaRPr>
          </a:p>
          <a:p>
            <a:pPr marL="321310" indent="-213360">
              <a:lnSpc>
                <a:spcPct val="100000"/>
              </a:lnSpc>
              <a:buFont typeface="Wingdings"/>
              <a:buChar char=""/>
              <a:tabLst>
                <a:tab pos="321945" algn="l"/>
              </a:tabLst>
            </a:pPr>
            <a:r>
              <a:rPr sz="1300" spc="-10" dirty="0">
                <a:latin typeface="Calibri"/>
                <a:cs typeface="Calibri"/>
              </a:rPr>
              <a:t>Ω</a:t>
            </a:r>
            <a:r>
              <a:rPr sz="1300" spc="-20" dirty="0">
                <a:latin typeface="Calibri"/>
                <a:cs typeface="Calibri"/>
              </a:rPr>
              <a:t>ρ</a:t>
            </a:r>
            <a:r>
              <a:rPr sz="1300" spc="-5" dirty="0">
                <a:latin typeface="Calibri"/>
                <a:cs typeface="Calibri"/>
              </a:rPr>
              <a:t>ά</a:t>
            </a:r>
            <a:r>
              <a:rPr sz="1300" spc="-25" dirty="0">
                <a:latin typeface="Calibri"/>
                <a:cs typeface="Calibri"/>
              </a:rPr>
              <a:t>ρ</a:t>
            </a:r>
            <a:r>
              <a:rPr sz="1300" spc="-10" dirty="0">
                <a:latin typeface="Calibri"/>
                <a:cs typeface="Calibri"/>
              </a:rPr>
              <a:t>ιο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λ</a:t>
            </a:r>
            <a:r>
              <a:rPr sz="1300" spc="-5" dirty="0">
                <a:latin typeface="Calibri"/>
                <a:cs typeface="Calibri"/>
              </a:rPr>
              <a:t>ειτ</a:t>
            </a:r>
            <a:r>
              <a:rPr sz="1300" spc="-20" dirty="0">
                <a:latin typeface="Calibri"/>
                <a:cs typeface="Calibri"/>
              </a:rPr>
              <a:t>ου</a:t>
            </a:r>
            <a:r>
              <a:rPr sz="1300" spc="-25" dirty="0">
                <a:latin typeface="Calibri"/>
                <a:cs typeface="Calibri"/>
              </a:rPr>
              <a:t>ρ</a:t>
            </a:r>
            <a:r>
              <a:rPr sz="1300" spc="-5" dirty="0">
                <a:latin typeface="Calibri"/>
                <a:cs typeface="Calibri"/>
              </a:rPr>
              <a:t>γί</a:t>
            </a:r>
            <a:r>
              <a:rPr sz="1300" dirty="0">
                <a:latin typeface="Calibri"/>
                <a:cs typeface="Calibri"/>
              </a:rPr>
              <a:t>α</a:t>
            </a:r>
            <a:r>
              <a:rPr sz="1300" spc="-10" dirty="0">
                <a:latin typeface="Calibri"/>
                <a:cs typeface="Calibri"/>
              </a:rPr>
              <a:t>ς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-15" dirty="0">
                <a:latin typeface="Calibri"/>
                <a:cs typeface="Calibri"/>
              </a:rPr>
              <a:t>(</a:t>
            </a:r>
            <a:r>
              <a:rPr sz="1300" spc="-10" dirty="0">
                <a:latin typeface="Calibri"/>
                <a:cs typeface="Calibri"/>
              </a:rPr>
              <a:t>π</a:t>
            </a:r>
            <a:r>
              <a:rPr sz="1300" spc="-20" dirty="0">
                <a:latin typeface="Calibri"/>
                <a:cs typeface="Calibri"/>
              </a:rPr>
              <a:t>ρ</a:t>
            </a:r>
            <a:r>
              <a:rPr sz="1300" spc="-25" dirty="0">
                <a:latin typeface="Calibri"/>
                <a:cs typeface="Calibri"/>
              </a:rPr>
              <a:t>ο</a:t>
            </a:r>
            <a:r>
              <a:rPr sz="1300" spc="-5" dirty="0">
                <a:latin typeface="Calibri"/>
                <a:cs typeface="Calibri"/>
              </a:rPr>
              <a:t>αι</a:t>
            </a:r>
            <a:r>
              <a:rPr sz="1300" spc="-25" dirty="0">
                <a:latin typeface="Calibri"/>
                <a:cs typeface="Calibri"/>
              </a:rPr>
              <a:t>ρ</a:t>
            </a:r>
            <a:r>
              <a:rPr sz="1300" spc="-5" dirty="0">
                <a:latin typeface="Calibri"/>
                <a:cs typeface="Calibri"/>
              </a:rPr>
              <a:t>ετ</a:t>
            </a:r>
            <a:r>
              <a:rPr sz="1300" dirty="0">
                <a:latin typeface="Calibri"/>
                <a:cs typeface="Calibri"/>
              </a:rPr>
              <a:t>ι</a:t>
            </a:r>
            <a:r>
              <a:rPr sz="1300" spc="-5" dirty="0">
                <a:latin typeface="Calibri"/>
                <a:cs typeface="Calibri"/>
              </a:rPr>
              <a:t>κ</a:t>
            </a:r>
            <a:r>
              <a:rPr sz="1300" spc="-25" dirty="0">
                <a:latin typeface="Calibri"/>
                <a:cs typeface="Calibri"/>
              </a:rPr>
              <a:t>ό</a:t>
            </a:r>
            <a:r>
              <a:rPr sz="1300" spc="-5" dirty="0">
                <a:latin typeface="Calibri"/>
                <a:cs typeface="Calibri"/>
              </a:rPr>
              <a:t>)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α</a:t>
            </a:r>
            <a:r>
              <a:rPr sz="1300" spc="-10" dirty="0">
                <a:latin typeface="Calibri"/>
                <a:cs typeface="Calibri"/>
              </a:rPr>
              <a:t>πό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7:0</a:t>
            </a:r>
            <a:r>
              <a:rPr sz="1300" spc="-10" dirty="0">
                <a:latin typeface="Calibri"/>
                <a:cs typeface="Calibri"/>
              </a:rPr>
              <a:t>0</a:t>
            </a:r>
            <a:r>
              <a:rPr sz="1300" spc="8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π</a:t>
            </a:r>
            <a:r>
              <a:rPr sz="1300" spc="0" dirty="0">
                <a:latin typeface="Calibri"/>
                <a:cs typeface="Calibri"/>
              </a:rPr>
              <a:t>.</a:t>
            </a:r>
            <a:r>
              <a:rPr sz="1300" spc="-5" dirty="0">
                <a:latin typeface="Calibri"/>
                <a:cs typeface="Calibri"/>
              </a:rPr>
              <a:t>μ.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έω</a:t>
            </a:r>
            <a:r>
              <a:rPr sz="1300" spc="-10" dirty="0">
                <a:latin typeface="Calibri"/>
                <a:cs typeface="Calibri"/>
              </a:rPr>
              <a:t>ς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8</a:t>
            </a:r>
            <a:r>
              <a:rPr sz="1300" spc="-15" dirty="0">
                <a:latin typeface="Calibri"/>
                <a:cs typeface="Calibri"/>
              </a:rPr>
              <a:t>:</a:t>
            </a:r>
            <a:r>
              <a:rPr sz="1300" spc="-20" dirty="0">
                <a:latin typeface="Calibri"/>
                <a:cs typeface="Calibri"/>
              </a:rPr>
              <a:t>0</a:t>
            </a:r>
            <a:r>
              <a:rPr sz="1300" spc="-10" dirty="0">
                <a:latin typeface="Calibri"/>
                <a:cs typeface="Calibri"/>
              </a:rPr>
              <a:t>0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μ</a:t>
            </a:r>
            <a:r>
              <a:rPr sz="1300" dirty="0">
                <a:latin typeface="Calibri"/>
                <a:cs typeface="Calibri"/>
              </a:rPr>
              <a:t>.μ</a:t>
            </a:r>
            <a:r>
              <a:rPr sz="1300" spc="-5" dirty="0">
                <a:latin typeface="Calibri"/>
                <a:cs typeface="Calibri"/>
              </a:rPr>
              <a:t>.</a:t>
            </a:r>
            <a:endParaRPr sz="1300">
              <a:latin typeface="Calibri"/>
              <a:cs typeface="Calibri"/>
            </a:endParaRPr>
          </a:p>
          <a:p>
            <a:pPr marL="285115" indent="-177165">
              <a:lnSpc>
                <a:spcPct val="100000"/>
              </a:lnSpc>
              <a:buFont typeface="Wingdings"/>
              <a:buChar char=""/>
              <a:tabLst>
                <a:tab pos="285115" algn="l"/>
              </a:tabLst>
            </a:pPr>
            <a:r>
              <a:rPr sz="1300" spc="-10" dirty="0">
                <a:latin typeface="Calibri"/>
                <a:cs typeface="Calibri"/>
              </a:rPr>
              <a:t>Κ</a:t>
            </a:r>
            <a:r>
              <a:rPr sz="1300" spc="-25" dirty="0">
                <a:latin typeface="Calibri"/>
                <a:cs typeface="Calibri"/>
              </a:rPr>
              <a:t>υρ</a:t>
            </a:r>
            <a:r>
              <a:rPr sz="1300" spc="-5" dirty="0">
                <a:latin typeface="Calibri"/>
                <a:cs typeface="Calibri"/>
              </a:rPr>
              <a:t>ιακ</a:t>
            </a:r>
            <a:r>
              <a:rPr sz="1300" spc="-10" dirty="0">
                <a:latin typeface="Calibri"/>
                <a:cs typeface="Calibri"/>
              </a:rPr>
              <a:t>ή </a:t>
            </a:r>
            <a:r>
              <a:rPr sz="1300" spc="-25" dirty="0">
                <a:latin typeface="Calibri"/>
                <a:cs typeface="Calibri"/>
              </a:rPr>
              <a:t>3</a:t>
            </a:r>
            <a:r>
              <a:rPr sz="1300" spc="-10" dirty="0">
                <a:latin typeface="Calibri"/>
                <a:cs typeface="Calibri"/>
              </a:rPr>
              <a:t>1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Ι</a:t>
            </a:r>
            <a:r>
              <a:rPr sz="1300" spc="-5" dirty="0">
                <a:latin typeface="Calibri"/>
                <a:cs typeface="Calibri"/>
              </a:rPr>
              <a:t>α</a:t>
            </a:r>
            <a:r>
              <a:rPr sz="1300" spc="-20" dirty="0">
                <a:latin typeface="Calibri"/>
                <a:cs typeface="Calibri"/>
              </a:rPr>
              <a:t>ν</a:t>
            </a:r>
            <a:r>
              <a:rPr sz="1300" spc="-25" dirty="0">
                <a:latin typeface="Calibri"/>
                <a:cs typeface="Calibri"/>
              </a:rPr>
              <a:t>ο</a:t>
            </a:r>
            <a:r>
              <a:rPr sz="1300" spc="-20" dirty="0">
                <a:latin typeface="Calibri"/>
                <a:cs typeface="Calibri"/>
              </a:rPr>
              <a:t>υ</a:t>
            </a:r>
            <a:r>
              <a:rPr sz="1300" spc="-5" dirty="0">
                <a:latin typeface="Calibri"/>
                <a:cs typeface="Calibri"/>
              </a:rPr>
              <a:t>α</a:t>
            </a:r>
            <a:r>
              <a:rPr sz="1300" spc="-25" dirty="0">
                <a:latin typeface="Calibri"/>
                <a:cs typeface="Calibri"/>
              </a:rPr>
              <a:t>ρ</a:t>
            </a:r>
            <a:r>
              <a:rPr sz="1300" spc="-5" dirty="0">
                <a:latin typeface="Calibri"/>
                <a:cs typeface="Calibri"/>
              </a:rPr>
              <a:t>ί</a:t>
            </a:r>
            <a:r>
              <a:rPr sz="1300" spc="-25" dirty="0">
                <a:latin typeface="Calibri"/>
                <a:cs typeface="Calibri"/>
              </a:rPr>
              <a:t>ο</a:t>
            </a:r>
            <a:r>
              <a:rPr sz="1300" spc="-20" dirty="0">
                <a:latin typeface="Calibri"/>
                <a:cs typeface="Calibri"/>
              </a:rPr>
              <a:t>υ</a:t>
            </a:r>
            <a:r>
              <a:rPr sz="1300" spc="-5" dirty="0">
                <a:latin typeface="Calibri"/>
                <a:cs typeface="Calibri"/>
              </a:rPr>
              <a:t>,</a:t>
            </a:r>
            <a:r>
              <a:rPr sz="1300" spc="2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κ</a:t>
            </a:r>
            <a:r>
              <a:rPr sz="1300" spc="-10" dirty="0">
                <a:latin typeface="Calibri"/>
                <a:cs typeface="Calibri"/>
              </a:rPr>
              <a:t>λ</a:t>
            </a:r>
            <a:r>
              <a:rPr sz="1300" spc="-5" dirty="0">
                <a:latin typeface="Calibri"/>
                <a:cs typeface="Calibri"/>
              </a:rPr>
              <a:t>ε</a:t>
            </a:r>
            <a:r>
              <a:rPr sz="1300" spc="-10" dirty="0">
                <a:latin typeface="Calibri"/>
                <a:cs typeface="Calibri"/>
              </a:rPr>
              <a:t>ιστ</a:t>
            </a:r>
            <a:r>
              <a:rPr sz="1300" spc="-5" dirty="0">
                <a:latin typeface="Calibri"/>
                <a:cs typeface="Calibri"/>
              </a:rPr>
              <a:t>ά.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46225" y="1511363"/>
            <a:ext cx="9991725" cy="424180"/>
          </a:xfrm>
          <a:prstGeom prst="rect">
            <a:avLst/>
          </a:prstGeom>
          <a:solidFill>
            <a:srgbClr val="9CC6CE"/>
          </a:solidFill>
        </p:spPr>
        <p:txBody>
          <a:bodyPr vert="horz" wrap="square" lIns="0" tIns="0" rIns="0" bIns="0" rtlCol="0">
            <a:spAutoFit/>
          </a:bodyPr>
          <a:lstStyle/>
          <a:p>
            <a:pPr marL="81280">
              <a:lnSpc>
                <a:spcPct val="100000"/>
              </a:lnSpc>
            </a:pPr>
            <a:r>
              <a:rPr sz="1300" b="1" spc="-20" dirty="0">
                <a:latin typeface="Calibri"/>
                <a:cs typeface="Calibri"/>
              </a:rPr>
              <a:t>Ει</a:t>
            </a:r>
            <a:r>
              <a:rPr sz="1300" b="1" spc="-10" dirty="0">
                <a:latin typeface="Calibri"/>
                <a:cs typeface="Calibri"/>
              </a:rPr>
              <a:t>δ</a:t>
            </a:r>
            <a:r>
              <a:rPr sz="1300" b="1" spc="-20" dirty="0">
                <a:latin typeface="Calibri"/>
                <a:cs typeface="Calibri"/>
              </a:rPr>
              <a:t>ι</a:t>
            </a:r>
            <a:r>
              <a:rPr sz="1300" b="1" spc="-10" dirty="0">
                <a:latin typeface="Calibri"/>
                <a:cs typeface="Calibri"/>
              </a:rPr>
              <a:t>κοί</a:t>
            </a:r>
            <a:r>
              <a:rPr sz="1300" b="1" spc="30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ό</a:t>
            </a:r>
            <a:r>
              <a:rPr sz="1300" b="1" spc="-5" dirty="0">
                <a:latin typeface="Calibri"/>
                <a:cs typeface="Calibri"/>
              </a:rPr>
              <a:t>ρ</a:t>
            </a:r>
            <a:r>
              <a:rPr sz="1300" b="1" spc="-10" dirty="0">
                <a:latin typeface="Calibri"/>
                <a:cs typeface="Calibri"/>
              </a:rPr>
              <a:t>οι</a:t>
            </a:r>
            <a:r>
              <a:rPr sz="1300" b="1" spc="5" dirty="0">
                <a:latin typeface="Calibri"/>
                <a:cs typeface="Calibri"/>
              </a:rPr>
              <a:t> </a:t>
            </a:r>
            <a:r>
              <a:rPr sz="1300" b="1" spc="-20" dirty="0">
                <a:latin typeface="Calibri"/>
                <a:cs typeface="Calibri"/>
              </a:rPr>
              <a:t>λ</a:t>
            </a:r>
            <a:r>
              <a:rPr sz="1300" b="1" spc="-5" dirty="0">
                <a:latin typeface="Calibri"/>
                <a:cs typeface="Calibri"/>
              </a:rPr>
              <a:t>ε</a:t>
            </a:r>
            <a:r>
              <a:rPr sz="1300" b="1" spc="-20" dirty="0">
                <a:latin typeface="Calibri"/>
                <a:cs typeface="Calibri"/>
              </a:rPr>
              <a:t>ιτ</a:t>
            </a:r>
            <a:r>
              <a:rPr sz="1300" b="1" spc="-10" dirty="0">
                <a:latin typeface="Calibri"/>
                <a:cs typeface="Calibri"/>
              </a:rPr>
              <a:t>ο</a:t>
            </a:r>
            <a:r>
              <a:rPr sz="1300" b="1" spc="-5" dirty="0">
                <a:latin typeface="Calibri"/>
                <a:cs typeface="Calibri"/>
              </a:rPr>
              <a:t>υρ</a:t>
            </a:r>
            <a:r>
              <a:rPr sz="1300" b="1" spc="-20" dirty="0">
                <a:latin typeface="Calibri"/>
                <a:cs typeface="Calibri"/>
              </a:rPr>
              <a:t>γί</a:t>
            </a:r>
            <a:r>
              <a:rPr sz="1300" b="1" spc="-10" dirty="0">
                <a:latin typeface="Calibri"/>
                <a:cs typeface="Calibri"/>
              </a:rPr>
              <a:t>ας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653266" y="6325872"/>
            <a:ext cx="110489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243355"/>
                </a:solidFill>
                <a:latin typeface="Arial"/>
                <a:cs typeface="Arial"/>
              </a:rPr>
              <a:t>8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950" y="6373811"/>
            <a:ext cx="376237" cy="368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2425" y="547751"/>
            <a:ext cx="11127105" cy="875030"/>
          </a:xfrm>
          <a:custGeom>
            <a:avLst/>
            <a:gdLst/>
            <a:ahLst/>
            <a:cxnLst/>
            <a:rect l="l" t="t" r="r" b="b"/>
            <a:pathLst>
              <a:path w="11127105" h="875030">
                <a:moveTo>
                  <a:pt x="10981055" y="0"/>
                </a:moveTo>
                <a:lnTo>
                  <a:pt x="0" y="0"/>
                </a:lnTo>
                <a:lnTo>
                  <a:pt x="0" y="728852"/>
                </a:lnTo>
                <a:lnTo>
                  <a:pt x="145783" y="874649"/>
                </a:lnTo>
                <a:lnTo>
                  <a:pt x="11126724" y="874649"/>
                </a:lnTo>
                <a:lnTo>
                  <a:pt x="11126724" y="145669"/>
                </a:lnTo>
                <a:lnTo>
                  <a:pt x="10981055" y="0"/>
                </a:lnTo>
                <a:close/>
              </a:path>
            </a:pathLst>
          </a:custGeom>
          <a:solidFill>
            <a:srgbClr val="3461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Κ</a:t>
            </a:r>
            <a:r>
              <a:rPr spc="-10" dirty="0"/>
              <a:t>α</a:t>
            </a:r>
            <a:r>
              <a:rPr dirty="0"/>
              <a:t>νόνες</a:t>
            </a:r>
            <a:r>
              <a:rPr spc="-60" dirty="0"/>
              <a:t> </a:t>
            </a:r>
            <a:r>
              <a:rPr spc="-10" dirty="0"/>
              <a:t>Λ</a:t>
            </a:r>
            <a:r>
              <a:rPr dirty="0"/>
              <a:t>ε</a:t>
            </a:r>
            <a:r>
              <a:rPr spc="-35" dirty="0"/>
              <a:t>ι</a:t>
            </a:r>
            <a:r>
              <a:rPr spc="-10" dirty="0"/>
              <a:t>τ</a:t>
            </a:r>
            <a:r>
              <a:rPr dirty="0"/>
              <a:t>ου</a:t>
            </a:r>
            <a:r>
              <a:rPr spc="-20" dirty="0"/>
              <a:t>ρ</a:t>
            </a:r>
            <a:r>
              <a:rPr dirty="0"/>
              <a:t>γ</a:t>
            </a:r>
            <a:r>
              <a:rPr spc="10" dirty="0"/>
              <a:t>ί</a:t>
            </a:r>
            <a:r>
              <a:rPr spc="-10" dirty="0"/>
              <a:t>α</a:t>
            </a:r>
            <a:r>
              <a:rPr dirty="0"/>
              <a:t>ς</a:t>
            </a:r>
            <a:r>
              <a:rPr spc="-10" dirty="0"/>
              <a:t> </a:t>
            </a:r>
            <a:r>
              <a:rPr dirty="0"/>
              <a:t>Πρ</a:t>
            </a:r>
            <a:r>
              <a:rPr spc="-15" dirty="0"/>
              <a:t>α</a:t>
            </a:r>
            <a:r>
              <a:rPr dirty="0"/>
              <a:t>κ</a:t>
            </a:r>
            <a:r>
              <a:rPr spc="-10" dirty="0"/>
              <a:t>τ</a:t>
            </a:r>
            <a:r>
              <a:rPr dirty="0"/>
              <a:t>ορε</a:t>
            </a:r>
            <a:r>
              <a:rPr spc="10" dirty="0"/>
              <a:t>ί</a:t>
            </a:r>
            <a:r>
              <a:rPr dirty="0"/>
              <a:t>ων</a:t>
            </a:r>
            <a:r>
              <a:rPr spc="-40" dirty="0"/>
              <a:t> </a:t>
            </a:r>
            <a:r>
              <a:rPr dirty="0"/>
              <a:t>Π</a:t>
            </a:r>
            <a:r>
              <a:rPr spc="-15" dirty="0"/>
              <a:t>α</a:t>
            </a:r>
            <a:r>
              <a:rPr spc="-40" dirty="0"/>
              <a:t>ι</a:t>
            </a:r>
            <a:r>
              <a:rPr spc="25" dirty="0"/>
              <a:t>γ</a:t>
            </a:r>
            <a:r>
              <a:rPr dirty="0"/>
              <a:t>νίων</a:t>
            </a:r>
            <a:r>
              <a:rPr spc="-10" dirty="0"/>
              <a:t> </a:t>
            </a:r>
            <a:r>
              <a:rPr spc="10" dirty="0"/>
              <a:t>σ</a:t>
            </a:r>
            <a:r>
              <a:rPr spc="-10" dirty="0"/>
              <a:t>τ</a:t>
            </a:r>
            <a:r>
              <a:rPr spc="5" dirty="0"/>
              <a:t>ι</a:t>
            </a:r>
            <a:r>
              <a:rPr dirty="0"/>
              <a:t>ς</a:t>
            </a:r>
            <a:r>
              <a:rPr spc="10" dirty="0"/>
              <a:t> </a:t>
            </a:r>
            <a:r>
              <a:rPr dirty="0"/>
              <a:t>περ</a:t>
            </a:r>
            <a:r>
              <a:rPr spc="5" dirty="0"/>
              <a:t>ι</a:t>
            </a:r>
            <a:r>
              <a:rPr dirty="0"/>
              <a:t>οχές</a:t>
            </a:r>
            <a:r>
              <a:rPr spc="-35" dirty="0"/>
              <a:t> </a:t>
            </a:r>
            <a:r>
              <a:rPr dirty="0"/>
              <a:t>επ</a:t>
            </a:r>
            <a:r>
              <a:rPr spc="5" dirty="0"/>
              <a:t>ι</a:t>
            </a:r>
            <a:r>
              <a:rPr dirty="0"/>
              <a:t>δ</a:t>
            </a:r>
            <a:r>
              <a:rPr spc="-20" dirty="0"/>
              <a:t>η</a:t>
            </a:r>
            <a:r>
              <a:rPr spc="-10" dirty="0"/>
              <a:t>μ</a:t>
            </a:r>
            <a:r>
              <a:rPr spc="5" dirty="0"/>
              <a:t>ι</a:t>
            </a:r>
            <a:r>
              <a:rPr spc="-20" dirty="0"/>
              <a:t>ο</a:t>
            </a:r>
            <a:r>
              <a:rPr spc="-15" dirty="0"/>
              <a:t>λ</a:t>
            </a:r>
            <a:r>
              <a:rPr dirty="0"/>
              <a:t>ογ</a:t>
            </a:r>
            <a:r>
              <a:rPr spc="10" dirty="0"/>
              <a:t>ι</a:t>
            </a:r>
            <a:r>
              <a:rPr dirty="0"/>
              <a:t>κ</a:t>
            </a:r>
            <a:r>
              <a:rPr spc="-15" dirty="0"/>
              <a:t>ή</a:t>
            </a:r>
            <a:r>
              <a:rPr dirty="0"/>
              <a:t>ς</a:t>
            </a:r>
          </a:p>
          <a:p>
            <a:pPr marL="12700">
              <a:lnSpc>
                <a:spcPct val="100000"/>
              </a:lnSpc>
            </a:pPr>
            <a:r>
              <a:rPr dirty="0"/>
              <a:t>επ</a:t>
            </a:r>
            <a:r>
              <a:rPr spc="-35" dirty="0"/>
              <a:t>ι</a:t>
            </a:r>
            <a:r>
              <a:rPr spc="-10" dirty="0"/>
              <a:t>τ</a:t>
            </a:r>
            <a:r>
              <a:rPr spc="-15" dirty="0"/>
              <a:t>ή</a:t>
            </a:r>
            <a:r>
              <a:rPr dirty="0"/>
              <a:t>ρ</a:t>
            </a:r>
            <a:r>
              <a:rPr spc="-15" dirty="0"/>
              <a:t>ηση</a:t>
            </a:r>
            <a:r>
              <a:rPr dirty="0"/>
              <a:t>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19100" y="2024126"/>
            <a:ext cx="1073150" cy="4161154"/>
          </a:xfrm>
          <a:prstGeom prst="rect">
            <a:avLst/>
          </a:prstGeom>
          <a:solidFill>
            <a:srgbClr val="417A85"/>
          </a:solidFill>
        </p:spPr>
        <p:txBody>
          <a:bodyPr vert="horz" wrap="square" lIns="0" tIns="0" rIns="0" bIns="0" rtlCol="0">
            <a:spAutoFit/>
          </a:bodyPr>
          <a:lstStyle/>
          <a:p>
            <a:pPr marL="80645" marR="91440">
              <a:lnSpc>
                <a:spcPct val="100000"/>
              </a:lnSpc>
            </a:pP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εί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ΑΠ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ι 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ΑΠ</a:t>
            </a:r>
            <a:r>
              <a:rPr sz="14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AY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62100" y="4968875"/>
            <a:ext cx="9880600" cy="581025"/>
          </a:xfrm>
          <a:custGeom>
            <a:avLst/>
            <a:gdLst/>
            <a:ahLst/>
            <a:cxnLst/>
            <a:rect l="l" t="t" r="r" b="b"/>
            <a:pathLst>
              <a:path w="9880600" h="581025">
                <a:moveTo>
                  <a:pt x="0" y="581025"/>
                </a:moveTo>
                <a:lnTo>
                  <a:pt x="9880600" y="581025"/>
                </a:lnTo>
                <a:lnTo>
                  <a:pt x="9880600" y="0"/>
                </a:lnTo>
                <a:lnTo>
                  <a:pt x="0" y="0"/>
                </a:lnTo>
                <a:lnTo>
                  <a:pt x="0" y="581025"/>
                </a:lnTo>
                <a:close/>
              </a:path>
            </a:pathLst>
          </a:custGeom>
          <a:solidFill>
            <a:srgbClr val="DEEB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57857" y="5211650"/>
            <a:ext cx="8784590" cy="213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125" dirty="0">
                <a:latin typeface="Wingdings"/>
                <a:cs typeface="Wingdings"/>
              </a:rPr>
              <a:t>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spc="-25" dirty="0">
                <a:latin typeface="Calibri"/>
                <a:cs typeface="Calibri"/>
              </a:rPr>
              <a:t>έ</a:t>
            </a:r>
            <a:r>
              <a:rPr sz="1400" spc="-10" dirty="0">
                <a:latin typeface="Calibri"/>
                <a:cs typeface="Calibri"/>
              </a:rPr>
              <a:t>γισ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πι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πόμ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10" dirty="0">
                <a:latin typeface="Calibri"/>
                <a:cs typeface="Calibri"/>
              </a:rPr>
              <a:t>ιθμ</a:t>
            </a:r>
            <a:r>
              <a:rPr sz="1400" spc="-5" dirty="0">
                <a:latin typeface="Calibri"/>
                <a:cs typeface="Calibri"/>
              </a:rPr>
              <a:t>ό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30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λα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25" dirty="0">
                <a:latin typeface="Calibri"/>
                <a:cs typeface="Calibri"/>
              </a:rPr>
              <a:t>ώ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ό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τω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χ</a:t>
            </a:r>
            <a:r>
              <a:rPr sz="1400" spc="-25" dirty="0">
                <a:latin typeface="Calibri"/>
                <a:cs typeface="Calibri"/>
              </a:rPr>
              <a:t>ώ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25" dirty="0">
                <a:latin typeface="Calibri"/>
                <a:cs typeface="Calibri"/>
              </a:rPr>
              <a:t>ω</a:t>
            </a:r>
            <a:r>
              <a:rPr sz="1400" spc="20" dirty="0">
                <a:latin typeface="Calibri"/>
                <a:cs typeface="Calibri"/>
              </a:rPr>
              <a:t>ν</a:t>
            </a:r>
            <a:r>
              <a:rPr sz="1400" spc="-5" dirty="0">
                <a:latin typeface="Calibri"/>
                <a:cs typeface="Calibri"/>
              </a:rPr>
              <a:t>: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Έ</a:t>
            </a:r>
            <a:r>
              <a:rPr sz="1400" spc="-10" dirty="0">
                <a:latin typeface="Calibri"/>
                <a:cs typeface="Calibri"/>
              </a:rPr>
              <a:t>νας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</a:t>
            </a:r>
            <a:r>
              <a:rPr sz="1400" spc="-25" dirty="0">
                <a:latin typeface="Calibri"/>
                <a:cs typeface="Calibri"/>
              </a:rPr>
              <a:t>1</a:t>
            </a:r>
            <a:r>
              <a:rPr sz="1400" spc="-5" dirty="0">
                <a:latin typeface="Calibri"/>
                <a:cs typeface="Calibri"/>
              </a:rPr>
              <a:t>)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π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λά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15" dirty="0">
                <a:latin typeface="Calibri"/>
                <a:cs typeface="Calibri"/>
              </a:rPr>
              <a:t>η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ανά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2</a:t>
            </a:r>
            <a:r>
              <a:rPr sz="1400" spc="-10" dirty="0">
                <a:latin typeface="Calibri"/>
                <a:cs typeface="Calibri"/>
              </a:rPr>
              <a:t>5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-10" dirty="0">
                <a:latin typeface="Calibri"/>
                <a:cs typeface="Calibri"/>
              </a:rPr>
              <a:t>μ.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30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πιφάν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ιας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25" dirty="0">
                <a:latin typeface="Calibri"/>
                <a:cs typeface="Calibri"/>
              </a:rPr>
              <a:t>υ</a:t>
            </a:r>
            <a:r>
              <a:rPr sz="1400" spc="-5" dirty="0">
                <a:latin typeface="Calibri"/>
                <a:cs typeface="Calibri"/>
              </a:rPr>
              <a:t>ρί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χ</a:t>
            </a:r>
            <a:r>
              <a:rPr sz="1400" spc="-25" dirty="0">
                <a:latin typeface="Calibri"/>
                <a:cs typeface="Calibri"/>
              </a:rPr>
              <a:t>ώ</a:t>
            </a:r>
            <a:r>
              <a:rPr sz="1400" spc="-5" dirty="0">
                <a:latin typeface="Calibri"/>
                <a:cs typeface="Calibri"/>
              </a:rPr>
              <a:t>ρο</a:t>
            </a:r>
            <a:r>
              <a:rPr sz="1400" spc="-25" dirty="0">
                <a:latin typeface="Calibri"/>
                <a:cs typeface="Calibri"/>
              </a:rPr>
              <a:t>υ</a:t>
            </a:r>
            <a:r>
              <a:rPr sz="1400" spc="-5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536700" y="5583237"/>
            <a:ext cx="9918700" cy="633730"/>
          </a:xfrm>
          <a:custGeom>
            <a:avLst/>
            <a:gdLst/>
            <a:ahLst/>
            <a:cxnLst/>
            <a:rect l="l" t="t" r="r" b="b"/>
            <a:pathLst>
              <a:path w="9918700" h="633729">
                <a:moveTo>
                  <a:pt x="0" y="633412"/>
                </a:moveTo>
                <a:lnTo>
                  <a:pt x="9918700" y="633412"/>
                </a:lnTo>
                <a:lnTo>
                  <a:pt x="9918700" y="0"/>
                </a:lnTo>
                <a:lnTo>
                  <a:pt x="0" y="0"/>
                </a:lnTo>
                <a:lnTo>
                  <a:pt x="0" y="633412"/>
                </a:lnTo>
                <a:close/>
              </a:path>
            </a:pathLst>
          </a:custGeom>
          <a:solidFill>
            <a:srgbClr val="DEEB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632330" y="5745957"/>
            <a:ext cx="8968740" cy="426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6060" indent="-213360">
              <a:lnSpc>
                <a:spcPct val="100000"/>
              </a:lnSpc>
              <a:buFont typeface="Wingdings"/>
              <a:buChar char=""/>
              <a:tabLst>
                <a:tab pos="226060" algn="l"/>
              </a:tabLst>
            </a:pP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θ</a:t>
            </a:r>
            <a:r>
              <a:rPr sz="1400" spc="-20" dirty="0">
                <a:latin typeface="Calibri"/>
                <a:cs typeface="Calibri"/>
              </a:rPr>
              <a:t>έ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ηση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25" dirty="0">
                <a:latin typeface="Calibri"/>
                <a:cs typeface="Calibri"/>
              </a:rPr>
              <a:t>ετ</a:t>
            </a:r>
            <a:r>
              <a:rPr sz="1400" spc="-10" dirty="0">
                <a:latin typeface="Calibri"/>
                <a:cs typeface="Calibri"/>
              </a:rPr>
              <a:t>ασμά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δ</a:t>
            </a:r>
            <a:r>
              <a:rPr sz="1400" spc="-10" dirty="0">
                <a:latin typeface="Calibri"/>
                <a:cs typeface="Calibri"/>
              </a:rPr>
              <a:t>ιαφαν</a:t>
            </a:r>
            <a:r>
              <a:rPr sz="1400" spc="-20" dirty="0">
                <a:latin typeface="Calibri"/>
                <a:cs typeface="Calibri"/>
              </a:rPr>
              <a:t>ώ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ή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μη,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5" dirty="0">
                <a:latin typeface="Calibri"/>
                <a:cs typeface="Calibri"/>
              </a:rPr>
              <a:t>ξ</a:t>
            </a:r>
            <a:r>
              <a:rPr sz="1400" spc="-10" dirty="0">
                <a:latin typeface="Calibri"/>
                <a:cs typeface="Calibri"/>
              </a:rPr>
              <a:t>ύ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θ</a:t>
            </a:r>
            <a:r>
              <a:rPr sz="1400" spc="-20" dirty="0">
                <a:latin typeface="Calibri"/>
                <a:cs typeface="Calibri"/>
              </a:rPr>
              <a:t>έ</a:t>
            </a:r>
            <a:r>
              <a:rPr sz="1400" spc="-10" dirty="0">
                <a:latin typeface="Calibri"/>
                <a:cs typeface="Calibri"/>
              </a:rPr>
              <a:t>σ</a:t>
            </a:r>
            <a:r>
              <a:rPr sz="1400" spc="-20" dirty="0">
                <a:latin typeface="Calibri"/>
                <a:cs typeface="Calibri"/>
              </a:rPr>
              <a:t>εω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παι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20" dirty="0">
                <a:latin typeface="Calibri"/>
                <a:cs typeface="Calibri"/>
              </a:rPr>
              <a:t>ώ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σ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παι</a:t>
            </a:r>
            <a:r>
              <a:rPr sz="1400" spc="-5" dirty="0">
                <a:latin typeface="Calibri"/>
                <a:cs typeface="Calibri"/>
              </a:rPr>
              <a:t>γνι</a:t>
            </a:r>
            <a:r>
              <a:rPr sz="1400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μηχανήμα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α.</a:t>
            </a:r>
            <a:endParaRPr sz="1400">
              <a:latin typeface="Calibri"/>
              <a:cs typeface="Calibri"/>
            </a:endParaRPr>
          </a:p>
          <a:p>
            <a:pPr marL="226060" indent="-213360">
              <a:lnSpc>
                <a:spcPct val="100000"/>
              </a:lnSpc>
              <a:buFont typeface="Wingdings"/>
              <a:buChar char=""/>
              <a:tabLst>
                <a:tab pos="226060" algn="l"/>
              </a:tabLst>
            </a:pPr>
            <a:r>
              <a:rPr sz="1400" spc="-10" dirty="0">
                <a:latin typeface="Calibri"/>
                <a:cs typeface="Calibri"/>
              </a:rPr>
              <a:t>Ο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πληθ</a:t>
            </a:r>
            <a:r>
              <a:rPr sz="1400" spc="-20" dirty="0">
                <a:latin typeface="Calibri"/>
                <a:cs typeface="Calibri"/>
              </a:rPr>
              <a:t>υ</a:t>
            </a:r>
            <a:r>
              <a:rPr sz="1400" spc="-10" dirty="0">
                <a:latin typeface="Calibri"/>
                <a:cs typeface="Calibri"/>
              </a:rPr>
              <a:t>σμ</a:t>
            </a:r>
            <a:r>
              <a:rPr sz="1400" spc="-5" dirty="0">
                <a:latin typeface="Calibri"/>
                <a:cs typeface="Calibri"/>
              </a:rPr>
              <a:t>ό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λα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20" dirty="0">
                <a:latin typeface="Calibri"/>
                <a:cs typeface="Calibri"/>
              </a:rPr>
              <a:t>ώ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ίναι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νιαί</a:t>
            </a:r>
            <a:r>
              <a:rPr sz="1400" dirty="0">
                <a:latin typeface="Calibri"/>
                <a:cs typeface="Calibri"/>
              </a:rPr>
              <a:t>ο</a:t>
            </a:r>
            <a:r>
              <a:rPr sz="1400" spc="-5" dirty="0">
                <a:latin typeface="Calibri"/>
                <a:cs typeface="Calibri"/>
              </a:rPr>
              <a:t>ς,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αν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ξα</a:t>
            </a:r>
            <a:r>
              <a:rPr sz="1400" dirty="0">
                <a:latin typeface="Calibri"/>
                <a:cs typeface="Calibri"/>
              </a:rPr>
              <a:t>ρ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ή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πιπ</a:t>
            </a:r>
            <a:r>
              <a:rPr sz="1400" spc="-25" dirty="0">
                <a:latin typeface="Calibri"/>
                <a:cs typeface="Calibri"/>
              </a:rPr>
              <a:t>έ</a:t>
            </a:r>
            <a:r>
              <a:rPr sz="1400" spc="-20" dirty="0">
                <a:latin typeface="Calibri"/>
                <a:cs typeface="Calibri"/>
              </a:rPr>
              <a:t>δω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ορό</a:t>
            </a:r>
            <a:r>
              <a:rPr sz="1400" spc="-10" dirty="0">
                <a:latin typeface="Calibri"/>
                <a:cs typeface="Calibri"/>
              </a:rPr>
              <a:t>φ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αι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δ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σ</a:t>
            </a:r>
            <a:r>
              <a:rPr sz="1400" spc="-20" dirty="0">
                <a:latin typeface="Calibri"/>
                <a:cs typeface="Calibri"/>
              </a:rPr>
              <a:t>υ</a:t>
            </a:r>
            <a:r>
              <a:rPr sz="1400" spc="-10" dirty="0">
                <a:latin typeface="Calibri"/>
                <a:cs typeface="Calibri"/>
              </a:rPr>
              <a:t>μπ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10" dirty="0">
                <a:latin typeface="Calibri"/>
                <a:cs typeface="Calibri"/>
              </a:rPr>
              <a:t>ιλαμβάν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ι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25" dirty="0">
                <a:latin typeface="Calibri"/>
                <a:cs typeface="Calibri"/>
              </a:rPr>
              <a:t>υ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10" dirty="0">
                <a:latin typeface="Calibri"/>
                <a:cs typeface="Calibri"/>
              </a:rPr>
              <a:t>γαζ</a:t>
            </a:r>
            <a:r>
              <a:rPr sz="1400" spc="-5" dirty="0">
                <a:latin typeface="Calibri"/>
                <a:cs typeface="Calibri"/>
              </a:rPr>
              <a:t>ό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25" dirty="0">
                <a:latin typeface="Calibri"/>
                <a:cs typeface="Calibri"/>
              </a:rPr>
              <a:t>υ</a:t>
            </a:r>
            <a:r>
              <a:rPr sz="1400" spc="-5" dirty="0">
                <a:latin typeface="Calibri"/>
                <a:cs typeface="Calibri"/>
              </a:rPr>
              <a:t>ς.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549400" y="4503673"/>
            <a:ext cx="9918700" cy="431800"/>
          </a:xfrm>
          <a:custGeom>
            <a:avLst/>
            <a:gdLst/>
            <a:ahLst/>
            <a:cxnLst/>
            <a:rect l="l" t="t" r="r" b="b"/>
            <a:pathLst>
              <a:path w="9918700" h="431800">
                <a:moveTo>
                  <a:pt x="0" y="431800"/>
                </a:moveTo>
                <a:lnTo>
                  <a:pt x="9918700" y="431800"/>
                </a:lnTo>
                <a:lnTo>
                  <a:pt x="9918700" y="0"/>
                </a:lnTo>
                <a:lnTo>
                  <a:pt x="0" y="0"/>
                </a:lnTo>
                <a:lnTo>
                  <a:pt x="0" y="431800"/>
                </a:lnTo>
                <a:close/>
              </a:path>
            </a:pathLst>
          </a:custGeom>
          <a:solidFill>
            <a:srgbClr val="9CC6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645157" y="4530597"/>
            <a:ext cx="6687184" cy="415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Α</a:t>
            </a:r>
            <a:r>
              <a:rPr sz="1400" b="1" spc="-25" dirty="0">
                <a:latin typeface="Calibri"/>
                <a:cs typeface="Calibri"/>
              </a:rPr>
              <a:t>ν</a:t>
            </a:r>
            <a:r>
              <a:rPr sz="1400" b="1" spc="-20" dirty="0">
                <a:latin typeface="Calibri"/>
                <a:cs typeface="Calibri"/>
              </a:rPr>
              <a:t>α</a:t>
            </a:r>
            <a:r>
              <a:rPr sz="1400" b="1" spc="-15" dirty="0">
                <a:latin typeface="Calibri"/>
                <a:cs typeface="Calibri"/>
              </a:rPr>
              <a:t>λ</a:t>
            </a:r>
            <a:r>
              <a:rPr sz="1400" b="1" spc="-20" dirty="0">
                <a:latin typeface="Calibri"/>
                <a:cs typeface="Calibri"/>
              </a:rPr>
              <a:t>ο</a:t>
            </a:r>
            <a:r>
              <a:rPr sz="1400" b="1" spc="-10" dirty="0">
                <a:latin typeface="Calibri"/>
                <a:cs typeface="Calibri"/>
              </a:rPr>
              <a:t>γ</a:t>
            </a:r>
            <a:r>
              <a:rPr sz="1400" b="1" dirty="0">
                <a:latin typeface="Calibri"/>
                <a:cs typeface="Calibri"/>
              </a:rPr>
              <a:t>ί</a:t>
            </a:r>
            <a:r>
              <a:rPr sz="1400" b="1" spc="-10" dirty="0">
                <a:latin typeface="Calibri"/>
                <a:cs typeface="Calibri"/>
              </a:rPr>
              <a:t>α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π</a:t>
            </a:r>
            <a:r>
              <a:rPr sz="1400" b="1" spc="-15" dirty="0">
                <a:latin typeface="Calibri"/>
                <a:cs typeface="Calibri"/>
              </a:rPr>
              <a:t>λ</a:t>
            </a:r>
            <a:r>
              <a:rPr sz="1400" b="1" spc="-5" dirty="0">
                <a:latin typeface="Calibri"/>
                <a:cs typeface="Calibri"/>
              </a:rPr>
              <a:t>ηθ</a:t>
            </a:r>
            <a:r>
              <a:rPr sz="1400" b="1" spc="-10" dirty="0">
                <a:latin typeface="Calibri"/>
                <a:cs typeface="Calibri"/>
              </a:rPr>
              <a:t>υ</a:t>
            </a:r>
            <a:r>
              <a:rPr sz="1400" b="1" spc="-5" dirty="0">
                <a:latin typeface="Calibri"/>
                <a:cs typeface="Calibri"/>
              </a:rPr>
              <a:t>σμ</a:t>
            </a:r>
            <a:r>
              <a:rPr sz="1400" b="1" spc="-20" dirty="0">
                <a:latin typeface="Calibri"/>
                <a:cs typeface="Calibri"/>
              </a:rPr>
              <a:t>ο</a:t>
            </a:r>
            <a:r>
              <a:rPr sz="1400" b="1" spc="-10" dirty="0">
                <a:latin typeface="Calibri"/>
                <a:cs typeface="Calibri"/>
              </a:rPr>
              <a:t>ύ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αν</a:t>
            </a:r>
            <a:r>
              <a:rPr sz="1400" b="1" spc="-10" dirty="0">
                <a:latin typeface="Calibri"/>
                <a:cs typeface="Calibri"/>
              </a:rPr>
              <a:t>ά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τ</a:t>
            </a:r>
            <a:r>
              <a:rPr sz="1400" b="1" spc="-5" dirty="0">
                <a:latin typeface="Calibri"/>
                <a:cs typeface="Calibri"/>
              </a:rPr>
              <a:t>ε</a:t>
            </a:r>
            <a:r>
              <a:rPr sz="1400" b="1" spc="-10" dirty="0">
                <a:latin typeface="Calibri"/>
                <a:cs typeface="Calibri"/>
              </a:rPr>
              <a:t>τρ</a:t>
            </a:r>
            <a:r>
              <a:rPr sz="1400" b="1" spc="-20" dirty="0">
                <a:latin typeface="Calibri"/>
                <a:cs typeface="Calibri"/>
              </a:rPr>
              <a:t>α</a:t>
            </a:r>
            <a:r>
              <a:rPr sz="1400" b="1" spc="-10" dirty="0">
                <a:latin typeface="Calibri"/>
                <a:cs typeface="Calibri"/>
              </a:rPr>
              <a:t>γ</a:t>
            </a:r>
            <a:r>
              <a:rPr sz="1400" b="1" spc="-5" dirty="0">
                <a:latin typeface="Calibri"/>
                <a:cs typeface="Calibri"/>
              </a:rPr>
              <a:t>ω</a:t>
            </a:r>
            <a:r>
              <a:rPr sz="1400" b="1" spc="-20" dirty="0">
                <a:latin typeface="Calibri"/>
                <a:cs typeface="Calibri"/>
              </a:rPr>
              <a:t>ν</a:t>
            </a:r>
            <a:r>
              <a:rPr sz="1400" b="1" dirty="0">
                <a:latin typeface="Calibri"/>
                <a:cs typeface="Calibri"/>
              </a:rPr>
              <a:t>ι</a:t>
            </a:r>
            <a:r>
              <a:rPr sz="1400" b="1" spc="-10" dirty="0">
                <a:latin typeface="Calibri"/>
                <a:cs typeface="Calibri"/>
              </a:rPr>
              <a:t>κά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μέ</a:t>
            </a:r>
            <a:r>
              <a:rPr sz="1400" b="1" spc="-10" dirty="0">
                <a:latin typeface="Calibri"/>
                <a:cs typeface="Calibri"/>
              </a:rPr>
              <a:t>τρα </a:t>
            </a:r>
            <a:r>
              <a:rPr sz="1400" b="1" spc="-5" dirty="0">
                <a:latin typeface="Calibri"/>
                <a:cs typeface="Calibri"/>
              </a:rPr>
              <a:t>εμβ</a:t>
            </a:r>
            <a:r>
              <a:rPr sz="1400" b="1" spc="-20" dirty="0">
                <a:latin typeface="Calibri"/>
                <a:cs typeface="Calibri"/>
              </a:rPr>
              <a:t>α</a:t>
            </a:r>
            <a:r>
              <a:rPr sz="1400" b="1" spc="-10" dirty="0">
                <a:latin typeface="Calibri"/>
                <a:cs typeface="Calibri"/>
              </a:rPr>
              <a:t>δού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κ</a:t>
            </a:r>
            <a:r>
              <a:rPr sz="1400" b="1" spc="-5" dirty="0">
                <a:latin typeface="Calibri"/>
                <a:cs typeface="Calibri"/>
              </a:rPr>
              <a:t>υ</a:t>
            </a:r>
            <a:r>
              <a:rPr sz="1400" b="1" spc="-10" dirty="0">
                <a:latin typeface="Calibri"/>
                <a:cs typeface="Calibri"/>
              </a:rPr>
              <a:t>ρ</a:t>
            </a:r>
            <a:r>
              <a:rPr sz="1400" b="1" spc="-5" dirty="0">
                <a:latin typeface="Calibri"/>
                <a:cs typeface="Calibri"/>
              </a:rPr>
              <a:t>ίω</a:t>
            </a:r>
            <a:r>
              <a:rPr sz="1400" b="1" spc="-10" dirty="0">
                <a:latin typeface="Calibri"/>
                <a:cs typeface="Calibri"/>
              </a:rPr>
              <a:t>ς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χώρ</a:t>
            </a:r>
            <a:r>
              <a:rPr sz="1400" b="1" spc="-20" dirty="0">
                <a:latin typeface="Calibri"/>
                <a:cs typeface="Calibri"/>
              </a:rPr>
              <a:t>ο</a:t>
            </a:r>
            <a:r>
              <a:rPr sz="1400" b="1" spc="-5" dirty="0">
                <a:latin typeface="Calibri"/>
                <a:cs typeface="Calibri"/>
              </a:rPr>
              <a:t>υ-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δ</a:t>
            </a:r>
            <a:r>
              <a:rPr sz="1400" b="1" spc="0" dirty="0">
                <a:latin typeface="Calibri"/>
                <a:cs typeface="Calibri"/>
              </a:rPr>
              <a:t>ι</a:t>
            </a:r>
            <a:r>
              <a:rPr sz="1400" b="1" spc="-20" dirty="0">
                <a:latin typeface="Calibri"/>
                <a:cs typeface="Calibri"/>
              </a:rPr>
              <a:t>α</a:t>
            </a:r>
            <a:r>
              <a:rPr sz="1400" b="1" spc="-10" dirty="0">
                <a:latin typeface="Calibri"/>
                <a:cs typeface="Calibri"/>
              </a:rPr>
              <a:t>χωρ</a:t>
            </a:r>
            <a:r>
              <a:rPr sz="1400" b="1" spc="-5" dirty="0">
                <a:latin typeface="Calibri"/>
                <a:cs typeface="Calibri"/>
              </a:rPr>
              <a:t>ισ</a:t>
            </a:r>
            <a:r>
              <a:rPr sz="1400" b="1" spc="-10" dirty="0">
                <a:latin typeface="Calibri"/>
                <a:cs typeface="Calibri"/>
              </a:rPr>
              <a:t>τ</a:t>
            </a:r>
            <a:r>
              <a:rPr sz="1400" b="1" dirty="0">
                <a:latin typeface="Calibri"/>
                <a:cs typeface="Calibri"/>
              </a:rPr>
              <a:t>ι</a:t>
            </a:r>
            <a:r>
              <a:rPr sz="1400" b="1" spc="-10" dirty="0">
                <a:latin typeface="Calibri"/>
                <a:cs typeface="Calibri"/>
              </a:rPr>
              <a:t>κά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κλπ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(</a:t>
            </a:r>
            <a:r>
              <a:rPr sz="1400" spc="-10" dirty="0">
                <a:latin typeface="Calibri"/>
                <a:cs typeface="Calibri"/>
              </a:rPr>
              <a:t>πλην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β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ηθη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ι</a:t>
            </a:r>
            <a:r>
              <a:rPr sz="1400" spc="-20" dirty="0">
                <a:latin typeface="Calibri"/>
                <a:cs typeface="Calibri"/>
              </a:rPr>
              <a:t>κώ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πχ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γ</a:t>
            </a:r>
            <a:r>
              <a:rPr sz="1400" dirty="0">
                <a:latin typeface="Calibri"/>
                <a:cs typeface="Calibri"/>
              </a:rPr>
              <a:t>ρ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5" dirty="0">
                <a:latin typeface="Calibri"/>
                <a:cs typeface="Calibri"/>
              </a:rPr>
              <a:t>φ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ία,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απ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θή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η)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1800" y="1489075"/>
            <a:ext cx="1060450" cy="457200"/>
          </a:xfrm>
          <a:prstGeom prst="rect">
            <a:avLst/>
          </a:prstGeom>
          <a:solidFill>
            <a:srgbClr val="417A85"/>
          </a:solidFill>
        </p:spPr>
        <p:txBody>
          <a:bodyPr vert="horz" wrap="square" lIns="0" tIns="0" rIns="0" bIns="0" rtlCol="0">
            <a:spAutoFit/>
          </a:bodyPr>
          <a:lstStyle/>
          <a:p>
            <a:pPr marL="127000" marR="92075" indent="231775">
              <a:lnSpc>
                <a:spcPct val="100000"/>
              </a:lnSpc>
            </a:pP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Εί</a:t>
            </a: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1300" b="1" spc="-10" dirty="0">
                <a:solidFill>
                  <a:srgbClr val="FFFFFF"/>
                </a:solidFill>
                <a:latin typeface="Calibri"/>
                <a:cs typeface="Calibri"/>
              </a:rPr>
              <a:t>ος</a:t>
            </a: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 ε</a:t>
            </a:r>
            <a:r>
              <a:rPr sz="1300" b="1" spc="-15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ιχ</a:t>
            </a: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1300" b="1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ηση</a:t>
            </a:r>
            <a:r>
              <a:rPr sz="1300" b="1" spc="-1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563750" y="2041525"/>
            <a:ext cx="9917430" cy="2424430"/>
          </a:xfrm>
          <a:custGeom>
            <a:avLst/>
            <a:gdLst/>
            <a:ahLst/>
            <a:cxnLst/>
            <a:rect l="l" t="t" r="r" b="b"/>
            <a:pathLst>
              <a:path w="9917430" h="2424429">
                <a:moveTo>
                  <a:pt x="0" y="2424176"/>
                </a:moveTo>
                <a:lnTo>
                  <a:pt x="9917049" y="2424176"/>
                </a:lnTo>
                <a:lnTo>
                  <a:pt x="9917049" y="0"/>
                </a:lnTo>
                <a:lnTo>
                  <a:pt x="0" y="0"/>
                </a:lnTo>
                <a:lnTo>
                  <a:pt x="0" y="2424176"/>
                </a:lnTo>
                <a:close/>
              </a:path>
            </a:pathLst>
          </a:custGeom>
          <a:solidFill>
            <a:srgbClr val="DEEB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659382" y="1993590"/>
            <a:ext cx="3989704" cy="213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135" dirty="0">
                <a:latin typeface="Wingdings"/>
                <a:cs typeface="Wingdings"/>
              </a:rPr>
              <a:t></a:t>
            </a:r>
            <a:r>
              <a:rPr sz="1400" spc="-5" dirty="0">
                <a:latin typeface="Calibri"/>
                <a:cs typeface="Calibri"/>
              </a:rPr>
              <a:t>Α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5" dirty="0">
                <a:latin typeface="Calibri"/>
                <a:cs typeface="Calibri"/>
              </a:rPr>
              <a:t>ό</a:t>
            </a:r>
            <a:r>
              <a:rPr sz="1400" spc="-10" dirty="0">
                <a:latin typeface="Calibri"/>
                <a:cs typeface="Calibri"/>
              </a:rPr>
              <a:t>σ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αση 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νάμ</a:t>
            </a:r>
            <a:r>
              <a:rPr sz="1400" dirty="0">
                <a:latin typeface="Calibri"/>
                <a:cs typeface="Calibri"/>
              </a:rPr>
              <a:t>ι</a:t>
            </a:r>
            <a:r>
              <a:rPr sz="1400" spc="-10" dirty="0">
                <a:latin typeface="Calibri"/>
                <a:cs typeface="Calibri"/>
              </a:rPr>
              <a:t>σι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</a:t>
            </a:r>
            <a:r>
              <a:rPr sz="1400" spc="-20" dirty="0">
                <a:latin typeface="Calibri"/>
                <a:cs typeface="Calibri"/>
              </a:rPr>
              <a:t>1,5</a:t>
            </a:r>
            <a:r>
              <a:rPr sz="1400" spc="-5" dirty="0">
                <a:latin typeface="Calibri"/>
                <a:cs typeface="Calibri"/>
              </a:rPr>
              <a:t>)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spc="-20" dirty="0">
                <a:latin typeface="Calibri"/>
                <a:cs typeface="Calibri"/>
              </a:rPr>
              <a:t>έ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ρο</a:t>
            </a:r>
            <a:r>
              <a:rPr sz="1400" spc="-10" dirty="0">
                <a:latin typeface="Calibri"/>
                <a:cs typeface="Calibri"/>
              </a:rPr>
              <a:t>υ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5" dirty="0">
                <a:latin typeface="Calibri"/>
                <a:cs typeface="Calibri"/>
              </a:rPr>
              <a:t>ξ</a:t>
            </a:r>
            <a:r>
              <a:rPr sz="1400" spc="-10" dirty="0">
                <a:latin typeface="Calibri"/>
                <a:cs typeface="Calibri"/>
              </a:rPr>
              <a:t>ύ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ό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5" dirty="0">
                <a:latin typeface="Calibri"/>
                <a:cs typeface="Calibri"/>
              </a:rPr>
              <a:t>ν.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97560">
              <a:lnSpc>
                <a:spcPct val="100000"/>
              </a:lnSpc>
            </a:pPr>
            <a:r>
              <a:rPr spc="125" dirty="0">
                <a:latin typeface="Wingdings"/>
                <a:cs typeface="Wingdings"/>
              </a:rPr>
              <a:t></a:t>
            </a:r>
            <a:r>
              <a:rPr spc="-20" dirty="0"/>
              <a:t>Τ</a:t>
            </a:r>
            <a:r>
              <a:rPr spc="-15" dirty="0"/>
              <a:t>ή</a:t>
            </a:r>
            <a:r>
              <a:rPr spc="-5" dirty="0"/>
              <a:t>ρ</a:t>
            </a:r>
            <a:r>
              <a:rPr spc="-15" dirty="0"/>
              <a:t>η</a:t>
            </a:r>
            <a:r>
              <a:rPr spc="-10" dirty="0"/>
              <a:t>ση απ</a:t>
            </a:r>
            <a:r>
              <a:rPr spc="-5" dirty="0"/>
              <a:t>ό</a:t>
            </a:r>
            <a:r>
              <a:rPr spc="-10" dirty="0"/>
              <a:t>σ</a:t>
            </a:r>
            <a:r>
              <a:rPr spc="-20" dirty="0"/>
              <a:t>τ</a:t>
            </a:r>
            <a:r>
              <a:rPr spc="-10" dirty="0"/>
              <a:t>ασης</a:t>
            </a:r>
            <a:r>
              <a:rPr spc="40" dirty="0"/>
              <a:t> </a:t>
            </a:r>
            <a:r>
              <a:rPr spc="-20" dirty="0"/>
              <a:t>δ</a:t>
            </a:r>
            <a:r>
              <a:rPr spc="-25" dirty="0"/>
              <a:t>ύ</a:t>
            </a:r>
            <a:r>
              <a:rPr spc="-10" dirty="0"/>
              <a:t>ο</a:t>
            </a:r>
            <a:r>
              <a:rPr spc="25" dirty="0"/>
              <a:t> </a:t>
            </a:r>
            <a:r>
              <a:rPr dirty="0"/>
              <a:t>(</a:t>
            </a:r>
            <a:r>
              <a:rPr spc="-25" dirty="0"/>
              <a:t>2</a:t>
            </a:r>
            <a:r>
              <a:rPr spc="-5" dirty="0"/>
              <a:t>)</a:t>
            </a:r>
            <a:r>
              <a:rPr spc="25" dirty="0"/>
              <a:t> </a:t>
            </a:r>
            <a:r>
              <a:rPr spc="-10" dirty="0"/>
              <a:t>μ</a:t>
            </a:r>
            <a:r>
              <a:rPr spc="-25" dirty="0"/>
              <a:t>έτ</a:t>
            </a:r>
            <a:r>
              <a:rPr spc="-5" dirty="0"/>
              <a:t>ρ</a:t>
            </a:r>
            <a:r>
              <a:rPr spc="-25" dirty="0"/>
              <a:t>ω</a:t>
            </a:r>
            <a:r>
              <a:rPr spc="-10" dirty="0"/>
              <a:t>ν</a:t>
            </a:r>
            <a:r>
              <a:rPr spc="15" dirty="0"/>
              <a:t> </a:t>
            </a:r>
            <a:r>
              <a:rPr spc="-10" dirty="0"/>
              <a:t>μ</a:t>
            </a:r>
            <a:r>
              <a:rPr spc="-25" dirty="0"/>
              <a:t>ετ</a:t>
            </a:r>
            <a:r>
              <a:rPr spc="-10" dirty="0"/>
              <a:t>αξύ</a:t>
            </a:r>
            <a:r>
              <a:rPr spc="30" dirty="0"/>
              <a:t> </a:t>
            </a:r>
            <a:r>
              <a:rPr spc="-25" dirty="0"/>
              <a:t>τω</a:t>
            </a:r>
            <a:r>
              <a:rPr spc="-10" dirty="0"/>
              <a:t>ν</a:t>
            </a:r>
            <a:r>
              <a:rPr spc="40" dirty="0"/>
              <a:t> </a:t>
            </a:r>
            <a:r>
              <a:rPr spc="-10" dirty="0"/>
              <a:t>π</a:t>
            </a:r>
            <a:r>
              <a:rPr spc="-30" dirty="0"/>
              <a:t>ε</a:t>
            </a:r>
            <a:r>
              <a:rPr spc="-10" dirty="0"/>
              <a:t>λα</a:t>
            </a:r>
            <a:r>
              <a:rPr spc="-20" dirty="0"/>
              <a:t>τ</a:t>
            </a:r>
            <a:r>
              <a:rPr spc="-25" dirty="0"/>
              <a:t>ώ</a:t>
            </a:r>
            <a:r>
              <a:rPr spc="-10" dirty="0"/>
              <a:t>ν</a:t>
            </a:r>
            <a:r>
              <a:rPr spc="40" dirty="0"/>
              <a:t> </a:t>
            </a:r>
            <a:r>
              <a:rPr spc="-20" dirty="0"/>
              <a:t>κ</a:t>
            </a:r>
            <a:r>
              <a:rPr spc="-10" dirty="0"/>
              <a:t>α</a:t>
            </a:r>
            <a:r>
              <a:rPr spc="-20" dirty="0"/>
              <a:t>τ</a:t>
            </a:r>
            <a:r>
              <a:rPr spc="-10" dirty="0"/>
              <a:t>ά</a:t>
            </a:r>
            <a:r>
              <a:rPr spc="40" dirty="0"/>
              <a:t> </a:t>
            </a:r>
            <a:r>
              <a:rPr spc="-25" dirty="0"/>
              <a:t>τ</a:t>
            </a:r>
            <a:r>
              <a:rPr spc="-5" dirty="0"/>
              <a:t>ο</a:t>
            </a:r>
            <a:r>
              <a:rPr spc="-10" dirty="0"/>
              <a:t>ν χ</a:t>
            </a:r>
            <a:r>
              <a:rPr spc="-5" dirty="0"/>
              <a:t>ρό</a:t>
            </a:r>
            <a:r>
              <a:rPr spc="-10" dirty="0"/>
              <a:t>νο</a:t>
            </a:r>
            <a:r>
              <a:rPr spc="-25" dirty="0"/>
              <a:t> </a:t>
            </a:r>
            <a:r>
              <a:rPr spc="-10" dirty="0"/>
              <a:t>αναμ</a:t>
            </a:r>
            <a:r>
              <a:rPr spc="-5" dirty="0"/>
              <a:t>ο</a:t>
            </a:r>
            <a:r>
              <a:rPr spc="-10" dirty="0"/>
              <a:t>ν</a:t>
            </a:r>
            <a:r>
              <a:rPr spc="-20" dirty="0"/>
              <a:t>ή</a:t>
            </a:r>
            <a:r>
              <a:rPr spc="-10" dirty="0"/>
              <a:t>ς</a:t>
            </a:r>
            <a:r>
              <a:rPr spc="20" dirty="0"/>
              <a:t> </a:t>
            </a:r>
            <a:r>
              <a:rPr spc="-10" dirty="0"/>
              <a:t>σ</a:t>
            </a:r>
            <a:r>
              <a:rPr spc="-20" dirty="0"/>
              <a:t>τ</a:t>
            </a:r>
            <a:r>
              <a:rPr spc="-10" dirty="0"/>
              <a:t>ο</a:t>
            </a:r>
            <a:r>
              <a:rPr spc="5" dirty="0"/>
              <a:t> </a:t>
            </a:r>
            <a:r>
              <a:rPr spc="-30" dirty="0"/>
              <a:t>τ</a:t>
            </a:r>
            <a:r>
              <a:rPr spc="-10" dirty="0"/>
              <a:t>αμ</a:t>
            </a:r>
            <a:r>
              <a:rPr spc="-20" dirty="0"/>
              <a:t>ε</a:t>
            </a:r>
            <a:r>
              <a:rPr spc="-5" dirty="0"/>
              <a:t>ίο.</a:t>
            </a:r>
          </a:p>
          <a:p>
            <a:pPr marL="797560">
              <a:lnSpc>
                <a:spcPct val="100000"/>
              </a:lnSpc>
            </a:pPr>
            <a:r>
              <a:rPr spc="135" dirty="0">
                <a:latin typeface="Wingdings"/>
                <a:cs typeface="Wingdings"/>
              </a:rPr>
              <a:t></a:t>
            </a:r>
            <a:r>
              <a:rPr spc="-20" dirty="0"/>
              <a:t>Υ</a:t>
            </a:r>
            <a:r>
              <a:rPr spc="-10" dirty="0"/>
              <a:t>π</a:t>
            </a:r>
            <a:r>
              <a:rPr spc="-5" dirty="0"/>
              <a:t>οχρ</a:t>
            </a:r>
            <a:r>
              <a:rPr spc="-25" dirty="0"/>
              <a:t>ε</a:t>
            </a:r>
            <a:r>
              <a:rPr spc="-20" dirty="0"/>
              <a:t>ω</a:t>
            </a:r>
            <a:r>
              <a:rPr spc="-25" dirty="0"/>
              <a:t>τ</a:t>
            </a:r>
            <a:r>
              <a:rPr spc="-5" dirty="0"/>
              <a:t>ι</a:t>
            </a:r>
            <a:r>
              <a:rPr spc="-20" dirty="0"/>
              <a:t>κ</a:t>
            </a:r>
            <a:r>
              <a:rPr spc="-10" dirty="0"/>
              <a:t>ή</a:t>
            </a:r>
            <a:r>
              <a:rPr spc="35" dirty="0"/>
              <a:t> </a:t>
            </a:r>
            <a:r>
              <a:rPr spc="-5" dirty="0"/>
              <a:t>χρ</a:t>
            </a:r>
            <a:r>
              <a:rPr spc="-10" dirty="0"/>
              <a:t>ήση μάσ</a:t>
            </a:r>
            <a:r>
              <a:rPr spc="-20" dirty="0"/>
              <a:t>κ</a:t>
            </a:r>
            <a:r>
              <a:rPr spc="-10" dirty="0"/>
              <a:t>ας</a:t>
            </a:r>
            <a:r>
              <a:rPr spc="45" dirty="0"/>
              <a:t> </a:t>
            </a:r>
            <a:r>
              <a:rPr spc="-10" dirty="0"/>
              <a:t>π</a:t>
            </a:r>
            <a:r>
              <a:rPr spc="-5" dirty="0"/>
              <a:t>ρο</a:t>
            </a:r>
            <a:r>
              <a:rPr spc="-10" dirty="0"/>
              <a:t>σ</a:t>
            </a:r>
            <a:r>
              <a:rPr spc="-20" dirty="0"/>
              <a:t>τ</a:t>
            </a:r>
            <a:r>
              <a:rPr spc="-10" dirty="0"/>
              <a:t>ασίας</a:t>
            </a:r>
            <a:r>
              <a:rPr spc="45" dirty="0"/>
              <a:t> </a:t>
            </a:r>
            <a:r>
              <a:rPr spc="-10" dirty="0"/>
              <a:t>για</a:t>
            </a:r>
            <a:r>
              <a:rPr spc="-5" dirty="0"/>
              <a:t> </a:t>
            </a:r>
            <a:r>
              <a:rPr spc="-25" dirty="0"/>
              <a:t>τ</a:t>
            </a:r>
            <a:r>
              <a:rPr spc="-10" dirty="0"/>
              <a:t>ο</a:t>
            </a:r>
            <a:r>
              <a:rPr spc="5" dirty="0"/>
              <a:t> </a:t>
            </a:r>
            <a:r>
              <a:rPr spc="-15" dirty="0"/>
              <a:t>π</a:t>
            </a:r>
            <a:r>
              <a:rPr spc="-5" dirty="0"/>
              <a:t>ρο</a:t>
            </a:r>
            <a:r>
              <a:rPr spc="-10" dirty="0"/>
              <a:t>σ</a:t>
            </a:r>
            <a:r>
              <a:rPr spc="-20" dirty="0"/>
              <a:t>ω</a:t>
            </a:r>
            <a:r>
              <a:rPr spc="-10" dirty="0"/>
              <a:t>πι</a:t>
            </a:r>
            <a:r>
              <a:rPr spc="-20" dirty="0"/>
              <a:t>κ</a:t>
            </a:r>
            <a:r>
              <a:rPr spc="-10" dirty="0"/>
              <a:t>ό</a:t>
            </a:r>
            <a:r>
              <a:rPr spc="50" dirty="0"/>
              <a:t> </a:t>
            </a:r>
            <a:r>
              <a:rPr spc="-20" dirty="0"/>
              <a:t>κ</a:t>
            </a:r>
            <a:r>
              <a:rPr spc="-10" dirty="0"/>
              <a:t>αι</a:t>
            </a:r>
            <a:r>
              <a:rPr spc="20" dirty="0"/>
              <a:t> </a:t>
            </a:r>
            <a:r>
              <a:rPr spc="-25" dirty="0"/>
              <a:t>τ</a:t>
            </a:r>
            <a:r>
              <a:rPr spc="-5" dirty="0"/>
              <a:t>ο</a:t>
            </a:r>
            <a:r>
              <a:rPr spc="-25" dirty="0"/>
              <a:t>υ</a:t>
            </a:r>
            <a:r>
              <a:rPr spc="-10" dirty="0"/>
              <a:t>ς</a:t>
            </a:r>
            <a:r>
              <a:rPr spc="-5" dirty="0"/>
              <a:t> </a:t>
            </a:r>
            <a:r>
              <a:rPr spc="-10" dirty="0"/>
              <a:t>π</a:t>
            </a:r>
            <a:r>
              <a:rPr spc="-25" dirty="0"/>
              <a:t>ε</a:t>
            </a:r>
            <a:r>
              <a:rPr spc="-10" dirty="0"/>
              <a:t>λά</a:t>
            </a:r>
            <a:r>
              <a:rPr spc="-25" dirty="0"/>
              <a:t>τε</a:t>
            </a:r>
            <a:r>
              <a:rPr spc="-5" dirty="0"/>
              <a:t>ς.</a:t>
            </a:r>
          </a:p>
          <a:p>
            <a:pPr marL="797560">
              <a:lnSpc>
                <a:spcPct val="100000"/>
              </a:lnSpc>
            </a:pPr>
            <a:r>
              <a:rPr spc="135" dirty="0">
                <a:latin typeface="Wingdings"/>
                <a:cs typeface="Wingdings"/>
              </a:rPr>
              <a:t></a:t>
            </a:r>
            <a:r>
              <a:rPr spc="-20" dirty="0"/>
              <a:t>Υ</a:t>
            </a:r>
            <a:r>
              <a:rPr spc="-10" dirty="0"/>
              <a:t>π</a:t>
            </a:r>
            <a:r>
              <a:rPr spc="-5" dirty="0"/>
              <a:t>οχρ</a:t>
            </a:r>
            <a:r>
              <a:rPr spc="-25" dirty="0"/>
              <a:t>έ</a:t>
            </a:r>
            <a:r>
              <a:rPr spc="-20" dirty="0"/>
              <a:t>ω</a:t>
            </a:r>
            <a:r>
              <a:rPr spc="-10" dirty="0"/>
              <a:t>ση</a:t>
            </a:r>
            <a:r>
              <a:rPr spc="15" dirty="0"/>
              <a:t> </a:t>
            </a:r>
            <a:r>
              <a:rPr spc="-25" dirty="0"/>
              <a:t>ε</a:t>
            </a:r>
            <a:r>
              <a:rPr spc="-10" dirty="0"/>
              <a:t>πι</a:t>
            </a:r>
            <a:r>
              <a:rPr spc="-5" dirty="0"/>
              <a:t>χ</a:t>
            </a:r>
            <a:r>
              <a:rPr spc="-25" dirty="0"/>
              <a:t>ε</a:t>
            </a:r>
            <a:r>
              <a:rPr spc="-5" dirty="0"/>
              <a:t>ι</a:t>
            </a:r>
            <a:r>
              <a:rPr dirty="0"/>
              <a:t>ρ</a:t>
            </a:r>
            <a:r>
              <a:rPr spc="-10" dirty="0"/>
              <a:t>ήσ</a:t>
            </a:r>
            <a:r>
              <a:rPr spc="-25" dirty="0"/>
              <a:t>ε</a:t>
            </a:r>
            <a:r>
              <a:rPr spc="-20" dirty="0"/>
              <a:t>ω</a:t>
            </a:r>
            <a:r>
              <a:rPr spc="-10" dirty="0"/>
              <a:t>ν</a:t>
            </a:r>
            <a:r>
              <a:rPr spc="65" dirty="0"/>
              <a:t> </a:t>
            </a:r>
            <a:r>
              <a:rPr spc="-10" dirty="0"/>
              <a:t>για</a:t>
            </a:r>
            <a:r>
              <a:rPr spc="20" dirty="0"/>
              <a:t> </a:t>
            </a:r>
            <a:r>
              <a:rPr spc="-10" dirty="0"/>
              <a:t>ανά</a:t>
            </a:r>
            <a:r>
              <a:rPr spc="-5" dirty="0"/>
              <a:t>ρ</a:t>
            </a:r>
            <a:r>
              <a:rPr spc="-25" dirty="0"/>
              <a:t>τ</a:t>
            </a:r>
            <a:r>
              <a:rPr spc="-10" dirty="0"/>
              <a:t>ηση</a:t>
            </a:r>
            <a:r>
              <a:rPr spc="35" dirty="0"/>
              <a:t> </a:t>
            </a:r>
            <a:r>
              <a:rPr spc="-10" dirty="0"/>
              <a:t>σε</a:t>
            </a:r>
            <a:r>
              <a:rPr spc="10" dirty="0"/>
              <a:t> </a:t>
            </a:r>
            <a:r>
              <a:rPr spc="-25" dirty="0"/>
              <a:t>έ</a:t>
            </a:r>
            <a:r>
              <a:rPr spc="-10" dirty="0"/>
              <a:t>γ</a:t>
            </a:r>
            <a:r>
              <a:rPr spc="-5" dirty="0"/>
              <a:t>χ</a:t>
            </a:r>
            <a:r>
              <a:rPr spc="-10" dirty="0"/>
              <a:t>α</a:t>
            </a:r>
            <a:r>
              <a:rPr dirty="0"/>
              <a:t>ρ</a:t>
            </a:r>
            <a:r>
              <a:rPr spc="-25" dirty="0"/>
              <a:t>τ</a:t>
            </a:r>
            <a:r>
              <a:rPr spc="-10" dirty="0"/>
              <a:t>η</a:t>
            </a:r>
            <a:r>
              <a:rPr spc="20" dirty="0"/>
              <a:t> </a:t>
            </a:r>
            <a:r>
              <a:rPr spc="-10" dirty="0"/>
              <a:t>μ</a:t>
            </a:r>
            <a:r>
              <a:rPr dirty="0"/>
              <a:t>ο</a:t>
            </a:r>
            <a:r>
              <a:rPr spc="-5" dirty="0"/>
              <a:t>ρ</a:t>
            </a:r>
            <a:r>
              <a:rPr spc="-10" dirty="0"/>
              <a:t>φή ή</a:t>
            </a:r>
            <a:r>
              <a:rPr spc="10" dirty="0"/>
              <a:t> </a:t>
            </a:r>
            <a:r>
              <a:rPr spc="-10" dirty="0"/>
              <a:t>με</a:t>
            </a:r>
            <a:r>
              <a:rPr spc="5" dirty="0"/>
              <a:t> </a:t>
            </a:r>
            <a:r>
              <a:rPr spc="-10" dirty="0"/>
              <a:t>ψ</a:t>
            </a:r>
            <a:r>
              <a:rPr spc="-20" dirty="0"/>
              <a:t>η</a:t>
            </a:r>
            <a:r>
              <a:rPr spc="-10" dirty="0"/>
              <a:t>φια</a:t>
            </a:r>
            <a:r>
              <a:rPr spc="-20" dirty="0"/>
              <a:t>κ</a:t>
            </a:r>
            <a:r>
              <a:rPr spc="-10" dirty="0"/>
              <a:t>ό</a:t>
            </a:r>
            <a:r>
              <a:rPr spc="40" dirty="0"/>
              <a:t> </a:t>
            </a:r>
            <a:r>
              <a:rPr spc="-25" dirty="0"/>
              <a:t>τ</a:t>
            </a:r>
            <a:r>
              <a:rPr spc="-5" dirty="0"/>
              <a:t>ρό</a:t>
            </a:r>
            <a:r>
              <a:rPr spc="-10" dirty="0"/>
              <a:t>πο</a:t>
            </a:r>
            <a:r>
              <a:rPr spc="5" dirty="0"/>
              <a:t> </a:t>
            </a:r>
            <a:r>
              <a:rPr spc="-25" dirty="0"/>
              <a:t>τ</a:t>
            </a:r>
            <a:r>
              <a:rPr spc="-5" dirty="0"/>
              <a:t>ο</a:t>
            </a:r>
            <a:r>
              <a:rPr spc="-10" dirty="0"/>
              <a:t>υ</a:t>
            </a:r>
            <a:r>
              <a:rPr spc="5" dirty="0"/>
              <a:t> </a:t>
            </a:r>
            <a:r>
              <a:rPr spc="-10" dirty="0"/>
              <a:t>μ</a:t>
            </a:r>
            <a:r>
              <a:rPr spc="-20" dirty="0"/>
              <a:t>έ</a:t>
            </a:r>
            <a:r>
              <a:rPr spc="-10" dirty="0"/>
              <a:t>γισ</a:t>
            </a:r>
            <a:r>
              <a:rPr spc="-20" dirty="0"/>
              <a:t>τ</a:t>
            </a:r>
            <a:r>
              <a:rPr spc="-5" dirty="0"/>
              <a:t>ο</a:t>
            </a:r>
            <a:r>
              <a:rPr spc="-10" dirty="0"/>
              <a:t>υ</a:t>
            </a:r>
            <a:r>
              <a:rPr spc="30" dirty="0"/>
              <a:t> </a:t>
            </a:r>
            <a:r>
              <a:rPr spc="-10" dirty="0"/>
              <a:t>α</a:t>
            </a:r>
            <a:r>
              <a:rPr dirty="0"/>
              <a:t>ρ</a:t>
            </a:r>
            <a:r>
              <a:rPr spc="-10" dirty="0"/>
              <a:t>ιθμ</a:t>
            </a:r>
            <a:r>
              <a:rPr dirty="0"/>
              <a:t>ο</a:t>
            </a:r>
            <a:r>
              <a:rPr spc="-10" dirty="0"/>
              <a:t>ύ</a:t>
            </a:r>
            <a:r>
              <a:rPr spc="5" dirty="0"/>
              <a:t> </a:t>
            </a:r>
            <a:r>
              <a:rPr spc="-10" dirty="0"/>
              <a:t>π</a:t>
            </a:r>
            <a:r>
              <a:rPr spc="-25" dirty="0"/>
              <a:t>ε</a:t>
            </a:r>
            <a:r>
              <a:rPr spc="-10" dirty="0"/>
              <a:t>λα</a:t>
            </a:r>
            <a:r>
              <a:rPr spc="-25" dirty="0"/>
              <a:t>τ</a:t>
            </a:r>
            <a:r>
              <a:rPr spc="-20" dirty="0"/>
              <a:t>ώ</a:t>
            </a:r>
            <a:r>
              <a:rPr spc="-10" dirty="0"/>
              <a:t>ν</a:t>
            </a:r>
            <a:r>
              <a:rPr spc="40" dirty="0"/>
              <a:t> </a:t>
            </a:r>
            <a:r>
              <a:rPr spc="-10" dirty="0"/>
              <a:t>π</a:t>
            </a:r>
            <a:r>
              <a:rPr spc="-5" dirty="0"/>
              <a:t>ο</a:t>
            </a:r>
            <a:r>
              <a:rPr spc="-10" dirty="0"/>
              <a:t>υ</a:t>
            </a:r>
            <a:r>
              <a:rPr spc="5" dirty="0"/>
              <a:t> </a:t>
            </a:r>
            <a:r>
              <a:rPr spc="-25" dirty="0"/>
              <a:t>ε</a:t>
            </a:r>
            <a:r>
              <a:rPr spc="-10" dirty="0"/>
              <a:t>πι</a:t>
            </a:r>
            <a:r>
              <a:rPr spc="-20" dirty="0"/>
              <a:t>τ</a:t>
            </a:r>
            <a:r>
              <a:rPr spc="-5" dirty="0"/>
              <a:t>ρ</a:t>
            </a:r>
            <a:r>
              <a:rPr spc="-25" dirty="0"/>
              <a:t>έ</a:t>
            </a:r>
            <a:r>
              <a:rPr spc="-10" dirty="0"/>
              <a:t>π</a:t>
            </a:r>
            <a:r>
              <a:rPr spc="-25" dirty="0"/>
              <a:t>ετ</a:t>
            </a:r>
            <a:r>
              <a:rPr spc="-10" dirty="0"/>
              <a:t>αι</a:t>
            </a:r>
          </a:p>
          <a:p>
            <a:pPr marL="974090">
              <a:lnSpc>
                <a:spcPct val="100000"/>
              </a:lnSpc>
            </a:pPr>
            <a:r>
              <a:rPr spc="-10" dirty="0"/>
              <a:t>να</a:t>
            </a:r>
            <a:r>
              <a:rPr spc="-30" dirty="0"/>
              <a:t> </a:t>
            </a:r>
            <a:r>
              <a:rPr spc="-10" dirty="0"/>
              <a:t>β</a:t>
            </a:r>
            <a:r>
              <a:rPr dirty="0"/>
              <a:t>ρ</a:t>
            </a:r>
            <a:r>
              <a:rPr spc="-10" dirty="0"/>
              <a:t>ίσ</a:t>
            </a:r>
            <a:r>
              <a:rPr spc="-20" dirty="0"/>
              <a:t>κ</a:t>
            </a:r>
            <a:r>
              <a:rPr spc="-5" dirty="0"/>
              <a:t>ο</a:t>
            </a:r>
            <a:r>
              <a:rPr spc="-10" dirty="0"/>
              <a:t>ν</a:t>
            </a:r>
            <a:r>
              <a:rPr spc="-25" dirty="0"/>
              <a:t>τ</a:t>
            </a:r>
            <a:r>
              <a:rPr spc="-10" dirty="0"/>
              <a:t>αι</a:t>
            </a:r>
            <a:r>
              <a:rPr spc="45" dirty="0"/>
              <a:t> </a:t>
            </a:r>
            <a:r>
              <a:rPr spc="-25" dirty="0"/>
              <a:t>ε</a:t>
            </a:r>
            <a:r>
              <a:rPr spc="-10" dirty="0"/>
              <a:t>ν</a:t>
            </a:r>
            <a:r>
              <a:rPr spc="-25" dirty="0"/>
              <a:t>τ</a:t>
            </a:r>
            <a:r>
              <a:rPr spc="-5" dirty="0"/>
              <a:t>ό</a:t>
            </a:r>
            <a:r>
              <a:rPr spc="-10" dirty="0"/>
              <a:t>ς</a:t>
            </a:r>
            <a:r>
              <a:rPr spc="20" dirty="0"/>
              <a:t> </a:t>
            </a:r>
            <a:r>
              <a:rPr spc="-25" dirty="0"/>
              <a:t>τ</a:t>
            </a:r>
            <a:r>
              <a:rPr spc="-5" dirty="0"/>
              <a:t>ο</a:t>
            </a:r>
            <a:r>
              <a:rPr spc="-10" dirty="0"/>
              <a:t>υ</a:t>
            </a:r>
            <a:r>
              <a:rPr spc="15" dirty="0"/>
              <a:t> </a:t>
            </a:r>
            <a:r>
              <a:rPr spc="-20" dirty="0"/>
              <a:t>κ</a:t>
            </a:r>
            <a:r>
              <a:rPr spc="-10" dirty="0"/>
              <a:t>α</a:t>
            </a:r>
            <a:r>
              <a:rPr spc="-20" dirty="0"/>
              <a:t>τ</a:t>
            </a:r>
            <a:r>
              <a:rPr spc="-10" dirty="0"/>
              <a:t>ασ</a:t>
            </a:r>
            <a:r>
              <a:rPr spc="-20" dirty="0"/>
              <a:t>τ</a:t>
            </a:r>
            <a:r>
              <a:rPr spc="-15" dirty="0"/>
              <a:t>ή</a:t>
            </a:r>
            <a:r>
              <a:rPr spc="-10" dirty="0"/>
              <a:t>μα</a:t>
            </a:r>
            <a:r>
              <a:rPr spc="-20" dirty="0"/>
              <a:t>τ</a:t>
            </a:r>
            <a:r>
              <a:rPr spc="-5" dirty="0"/>
              <a:t>ος.</a:t>
            </a:r>
          </a:p>
          <a:p>
            <a:pPr marL="797560">
              <a:lnSpc>
                <a:spcPct val="100000"/>
              </a:lnSpc>
            </a:pPr>
            <a:r>
              <a:rPr spc="135" dirty="0">
                <a:latin typeface="Wingdings"/>
                <a:cs typeface="Wingdings"/>
              </a:rPr>
              <a:t></a:t>
            </a:r>
            <a:r>
              <a:rPr spc="-10" dirty="0"/>
              <a:t>Για</a:t>
            </a:r>
            <a:r>
              <a:rPr spc="-5" dirty="0"/>
              <a:t> </a:t>
            </a:r>
            <a:r>
              <a:rPr spc="-25" dirty="0"/>
              <a:t>τ</a:t>
            </a:r>
            <a:r>
              <a:rPr spc="-10" dirty="0"/>
              <a:t>α</a:t>
            </a:r>
            <a:r>
              <a:rPr spc="20" dirty="0"/>
              <a:t> </a:t>
            </a:r>
            <a:r>
              <a:rPr spc="-20" dirty="0"/>
              <a:t>Ο</a:t>
            </a:r>
            <a:r>
              <a:rPr spc="-10" dirty="0"/>
              <a:t>Π</a:t>
            </a:r>
            <a:r>
              <a:rPr spc="-5" dirty="0"/>
              <a:t>Α</a:t>
            </a:r>
            <a:r>
              <a:rPr spc="-10" dirty="0"/>
              <a:t>Π</a:t>
            </a:r>
            <a:r>
              <a:rPr spc="20" dirty="0"/>
              <a:t> </a:t>
            </a:r>
            <a:r>
              <a:rPr spc="-10" dirty="0">
                <a:latin typeface="Calibri"/>
                <a:cs typeface="Calibri"/>
              </a:rPr>
              <a:t>P</a:t>
            </a:r>
            <a:r>
              <a:rPr spc="-20" dirty="0">
                <a:latin typeface="Calibri"/>
                <a:cs typeface="Calibri"/>
              </a:rPr>
              <a:t>L</a:t>
            </a:r>
            <a:r>
              <a:rPr spc="-5" dirty="0">
                <a:latin typeface="Calibri"/>
                <a:cs typeface="Calibri"/>
              </a:rPr>
              <a:t>A</a:t>
            </a:r>
            <a:r>
              <a:rPr spc="-10" dirty="0">
                <a:latin typeface="Calibri"/>
                <a:cs typeface="Calibri"/>
              </a:rPr>
              <a:t>Y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/>
              <a:t>απα</a:t>
            </a:r>
            <a:r>
              <a:rPr dirty="0"/>
              <a:t>ι</a:t>
            </a:r>
            <a:r>
              <a:rPr spc="-25" dirty="0"/>
              <a:t>τε</a:t>
            </a:r>
            <a:r>
              <a:rPr spc="-5" dirty="0"/>
              <a:t>ί</a:t>
            </a:r>
            <a:r>
              <a:rPr spc="-20" dirty="0"/>
              <a:t>τ</a:t>
            </a:r>
            <a:r>
              <a:rPr spc="-10" dirty="0"/>
              <a:t>αι</a:t>
            </a:r>
            <a:r>
              <a:rPr spc="70" dirty="0"/>
              <a:t> </a:t>
            </a:r>
            <a:r>
              <a:rPr spc="-10" dirty="0"/>
              <a:t>π</a:t>
            </a:r>
            <a:r>
              <a:rPr spc="-5" dirty="0"/>
              <a:t>ρο</a:t>
            </a:r>
            <a:r>
              <a:rPr spc="-20" dirty="0"/>
              <a:t>κ</a:t>
            </a:r>
            <a:r>
              <a:rPr spc="-10" dirty="0"/>
              <a:t>αθ</a:t>
            </a:r>
            <a:r>
              <a:rPr spc="-5" dirty="0"/>
              <a:t>ορ</a:t>
            </a:r>
            <a:r>
              <a:rPr spc="-10" dirty="0"/>
              <a:t>ισμ</a:t>
            </a:r>
            <a:r>
              <a:rPr spc="-20" dirty="0"/>
              <a:t>έ</a:t>
            </a:r>
            <a:r>
              <a:rPr spc="-10" dirty="0"/>
              <a:t>νο</a:t>
            </a:r>
            <a:r>
              <a:rPr spc="50" dirty="0"/>
              <a:t> </a:t>
            </a:r>
            <a:r>
              <a:rPr spc="-5" dirty="0"/>
              <a:t>ρ</a:t>
            </a:r>
            <a:r>
              <a:rPr spc="-10" dirty="0"/>
              <a:t>αν</a:t>
            </a:r>
            <a:r>
              <a:rPr spc="-20" dirty="0"/>
              <a:t>τ</a:t>
            </a:r>
            <a:r>
              <a:rPr spc="-25" dirty="0"/>
              <a:t>ε</a:t>
            </a:r>
            <a:r>
              <a:rPr spc="-10" dirty="0"/>
              <a:t>β</a:t>
            </a:r>
            <a:r>
              <a:rPr spc="-5" dirty="0"/>
              <a:t>ο</a:t>
            </a:r>
            <a:r>
              <a:rPr spc="-25" dirty="0"/>
              <a:t>ύ</a:t>
            </a:r>
            <a:r>
              <a:rPr spc="-5" dirty="0"/>
              <a:t>.</a:t>
            </a:r>
          </a:p>
          <a:p>
            <a:pPr marL="797560">
              <a:lnSpc>
                <a:spcPct val="100000"/>
              </a:lnSpc>
            </a:pPr>
            <a:r>
              <a:rPr spc="135" dirty="0">
                <a:latin typeface="Wingdings"/>
                <a:cs typeface="Wingdings"/>
              </a:rPr>
              <a:t></a:t>
            </a:r>
            <a:r>
              <a:rPr spc="-5" dirty="0"/>
              <a:t>Α</a:t>
            </a:r>
            <a:r>
              <a:rPr spc="-10" dirty="0"/>
              <a:t>ν</a:t>
            </a:r>
            <a:r>
              <a:rPr spc="-25" dirty="0"/>
              <a:t>τ</a:t>
            </a:r>
            <a:r>
              <a:rPr spc="-10" dirty="0"/>
              <a:t>ιση</a:t>
            </a:r>
            <a:r>
              <a:rPr spc="-20" dirty="0"/>
              <a:t>π</a:t>
            </a:r>
            <a:r>
              <a:rPr spc="-25" dirty="0"/>
              <a:t>τ</a:t>
            </a:r>
            <a:r>
              <a:rPr spc="-5" dirty="0"/>
              <a:t>ι</a:t>
            </a:r>
            <a:r>
              <a:rPr spc="-20" dirty="0"/>
              <a:t>κ</a:t>
            </a:r>
            <a:r>
              <a:rPr spc="-10" dirty="0"/>
              <a:t>ά</a:t>
            </a:r>
            <a:r>
              <a:rPr spc="45" dirty="0"/>
              <a:t> </a:t>
            </a:r>
            <a:r>
              <a:rPr spc="-10" dirty="0"/>
              <a:t>σ</a:t>
            </a:r>
            <a:r>
              <a:rPr spc="-20" dirty="0"/>
              <a:t>κ</a:t>
            </a:r>
            <a:r>
              <a:rPr spc="-25" dirty="0"/>
              <a:t>ευ</a:t>
            </a:r>
            <a:r>
              <a:rPr spc="-10" dirty="0"/>
              <a:t>άσμα</a:t>
            </a:r>
            <a:r>
              <a:rPr spc="-25" dirty="0"/>
              <a:t>τ</a:t>
            </a:r>
            <a:r>
              <a:rPr spc="-10" dirty="0"/>
              <a:t>α</a:t>
            </a:r>
            <a:r>
              <a:rPr spc="90" dirty="0"/>
              <a:t> </a:t>
            </a:r>
            <a:r>
              <a:rPr spc="-10" dirty="0"/>
              <a:t>&gt;</a:t>
            </a:r>
            <a:r>
              <a:rPr spc="-5" dirty="0"/>
              <a:t> </a:t>
            </a:r>
            <a:r>
              <a:rPr spc="-25" dirty="0"/>
              <a:t>ε</a:t>
            </a:r>
            <a:r>
              <a:rPr spc="-10" dirty="0"/>
              <a:t>β</a:t>
            </a:r>
            <a:r>
              <a:rPr spc="-20" dirty="0"/>
              <a:t>δ</a:t>
            </a:r>
            <a:r>
              <a:rPr spc="-5" dirty="0"/>
              <a:t>ο</a:t>
            </a:r>
            <a:r>
              <a:rPr spc="-10" dirty="0"/>
              <a:t>μήν</a:t>
            </a:r>
            <a:r>
              <a:rPr spc="-25" dirty="0"/>
              <a:t>τ</a:t>
            </a:r>
            <a:r>
              <a:rPr spc="-10" dirty="0"/>
              <a:t>α</a:t>
            </a:r>
            <a:r>
              <a:rPr spc="65" dirty="0"/>
              <a:t> </a:t>
            </a:r>
            <a:r>
              <a:rPr spc="-25" dirty="0"/>
              <a:t>τ</a:t>
            </a:r>
            <a:r>
              <a:rPr spc="-5" dirty="0"/>
              <a:t>οις</a:t>
            </a:r>
            <a:r>
              <a:rPr dirty="0"/>
              <a:t> </a:t>
            </a:r>
            <a:r>
              <a:rPr spc="-25" dirty="0"/>
              <a:t>ε</a:t>
            </a:r>
            <a:r>
              <a:rPr spc="-20" dirty="0"/>
              <a:t>κ</a:t>
            </a:r>
            <a:r>
              <a:rPr spc="-10" dirty="0"/>
              <a:t>α</a:t>
            </a:r>
            <a:r>
              <a:rPr spc="-20" dirty="0"/>
              <a:t>τ</a:t>
            </a:r>
            <a:r>
              <a:rPr spc="-10" dirty="0"/>
              <a:t>ό</a:t>
            </a:r>
            <a:r>
              <a:rPr spc="25" dirty="0"/>
              <a:t> </a:t>
            </a:r>
            <a:r>
              <a:rPr dirty="0"/>
              <a:t>(</a:t>
            </a:r>
            <a:r>
              <a:rPr spc="-20" dirty="0"/>
              <a:t>70</a:t>
            </a:r>
            <a:r>
              <a:rPr spc="-25" dirty="0"/>
              <a:t>%</a:t>
            </a:r>
            <a:r>
              <a:rPr spc="-5" dirty="0"/>
              <a:t>)</a:t>
            </a:r>
            <a:r>
              <a:rPr spc="85" dirty="0"/>
              <a:t> </a:t>
            </a:r>
            <a:r>
              <a:rPr spc="-10" dirty="0"/>
              <a:t>αλ</a:t>
            </a:r>
            <a:r>
              <a:rPr spc="-20" dirty="0"/>
              <a:t>κ</a:t>
            </a:r>
            <a:r>
              <a:rPr spc="-5" dirty="0"/>
              <a:t>οό</a:t>
            </a:r>
            <a:r>
              <a:rPr spc="-10" dirty="0"/>
              <a:t>λη,</a:t>
            </a:r>
            <a:r>
              <a:rPr spc="15" dirty="0"/>
              <a:t> </a:t>
            </a:r>
            <a:r>
              <a:rPr spc="-10" dirty="0"/>
              <a:t>π</a:t>
            </a:r>
            <a:r>
              <a:rPr spc="-5" dirty="0"/>
              <a:t>ρο</a:t>
            </a:r>
            <a:r>
              <a:rPr spc="-20" dirty="0"/>
              <a:t>κ</a:t>
            </a:r>
            <a:r>
              <a:rPr spc="-25" dirty="0"/>
              <a:t>ε</a:t>
            </a:r>
            <a:r>
              <a:rPr spc="-10" dirty="0"/>
              <a:t>ιμ</a:t>
            </a:r>
            <a:r>
              <a:rPr spc="-25" dirty="0"/>
              <a:t>έ</a:t>
            </a:r>
            <a:r>
              <a:rPr spc="-10" dirty="0"/>
              <a:t>ν</a:t>
            </a:r>
            <a:r>
              <a:rPr spc="-5" dirty="0"/>
              <a:t>ο</a:t>
            </a:r>
            <a:r>
              <a:rPr spc="-10" dirty="0"/>
              <a:t>υ</a:t>
            </a:r>
            <a:r>
              <a:rPr spc="55" dirty="0"/>
              <a:t> </a:t>
            </a:r>
            <a:r>
              <a:rPr spc="-10" dirty="0"/>
              <a:t>να</a:t>
            </a:r>
            <a:r>
              <a:rPr spc="-5" dirty="0"/>
              <a:t> </a:t>
            </a:r>
            <a:r>
              <a:rPr spc="-25" dirty="0"/>
              <a:t>ε</a:t>
            </a:r>
            <a:r>
              <a:rPr spc="-10" dirty="0"/>
              <a:t>φα</a:t>
            </a:r>
            <a:r>
              <a:rPr dirty="0"/>
              <a:t>ρ</a:t>
            </a:r>
            <a:r>
              <a:rPr spc="-10" dirty="0"/>
              <a:t>μ</a:t>
            </a:r>
            <a:r>
              <a:rPr dirty="0"/>
              <a:t>ό</a:t>
            </a:r>
            <a:r>
              <a:rPr spc="-10" dirty="0"/>
              <a:t>ζ</a:t>
            </a:r>
            <a:r>
              <a:rPr spc="-25" dirty="0"/>
              <a:t>ετ</a:t>
            </a:r>
            <a:r>
              <a:rPr spc="-10" dirty="0"/>
              <a:t>αι</a:t>
            </a:r>
            <a:r>
              <a:rPr spc="45" dirty="0"/>
              <a:t> </a:t>
            </a:r>
            <a:r>
              <a:rPr spc="-10" dirty="0"/>
              <a:t>από</a:t>
            </a:r>
            <a:r>
              <a:rPr spc="25" dirty="0"/>
              <a:t> </a:t>
            </a:r>
            <a:r>
              <a:rPr spc="-10" dirty="0"/>
              <a:t>π</a:t>
            </a:r>
            <a:r>
              <a:rPr spc="-5" dirty="0"/>
              <a:t>ρο</a:t>
            </a:r>
            <a:r>
              <a:rPr spc="-10" dirty="0"/>
              <a:t>σ</a:t>
            </a:r>
            <a:r>
              <a:rPr spc="-20" dirty="0"/>
              <a:t>ω</a:t>
            </a:r>
            <a:r>
              <a:rPr spc="-10" dirty="0"/>
              <a:t>πι</a:t>
            </a:r>
            <a:r>
              <a:rPr spc="-20" dirty="0"/>
              <a:t>κ</a:t>
            </a:r>
            <a:r>
              <a:rPr spc="-10" dirty="0"/>
              <a:t>ό</a:t>
            </a:r>
            <a:r>
              <a:rPr spc="25" dirty="0"/>
              <a:t> </a:t>
            </a:r>
            <a:r>
              <a:rPr spc="-20" dirty="0"/>
              <a:t>κ</a:t>
            </a:r>
            <a:r>
              <a:rPr spc="-10" dirty="0"/>
              <a:t>αι</a:t>
            </a:r>
            <a:r>
              <a:rPr spc="20" dirty="0"/>
              <a:t> </a:t>
            </a:r>
            <a:r>
              <a:rPr spc="-10" dirty="0"/>
              <a:t>π</a:t>
            </a:r>
            <a:r>
              <a:rPr spc="-25" dirty="0"/>
              <a:t>ε</a:t>
            </a:r>
            <a:r>
              <a:rPr spc="-10" dirty="0"/>
              <a:t>λά</a:t>
            </a:r>
            <a:r>
              <a:rPr spc="-25" dirty="0"/>
              <a:t>τε</a:t>
            </a:r>
            <a:r>
              <a:rPr spc="-10" dirty="0"/>
              <a:t>ς</a:t>
            </a:r>
            <a:r>
              <a:rPr spc="45" dirty="0"/>
              <a:t> </a:t>
            </a:r>
            <a:r>
              <a:rPr spc="-10" dirty="0"/>
              <a:t>π</a:t>
            </a:r>
            <a:r>
              <a:rPr spc="-5" dirty="0"/>
              <a:t>ριν,</a:t>
            </a:r>
          </a:p>
          <a:p>
            <a:pPr marL="974090">
              <a:lnSpc>
                <a:spcPct val="100000"/>
              </a:lnSpc>
            </a:pPr>
            <a:r>
              <a:rPr spc="-20" dirty="0"/>
              <a:t>κ</a:t>
            </a:r>
            <a:r>
              <a:rPr spc="-10" dirty="0"/>
              <a:t>α</a:t>
            </a:r>
            <a:r>
              <a:rPr spc="-20" dirty="0"/>
              <a:t>τ</a:t>
            </a:r>
            <a:r>
              <a:rPr spc="-10" dirty="0"/>
              <a:t>ά</a:t>
            </a:r>
            <a:r>
              <a:rPr spc="15" dirty="0"/>
              <a:t> </a:t>
            </a:r>
            <a:r>
              <a:rPr spc="-25" dirty="0"/>
              <a:t>τ</a:t>
            </a:r>
            <a:r>
              <a:rPr spc="-10" dirty="0"/>
              <a:t>η </a:t>
            </a:r>
            <a:r>
              <a:rPr spc="-25" dirty="0"/>
              <a:t>δ</a:t>
            </a:r>
            <a:r>
              <a:rPr spc="-10" dirty="0"/>
              <a:t>ιά</a:t>
            </a:r>
            <a:r>
              <a:rPr dirty="0"/>
              <a:t>ρ</a:t>
            </a:r>
            <a:r>
              <a:rPr spc="-20" dirty="0"/>
              <a:t>κ</a:t>
            </a:r>
            <a:r>
              <a:rPr spc="-25" dirty="0"/>
              <a:t>ε</a:t>
            </a:r>
            <a:r>
              <a:rPr spc="-10" dirty="0"/>
              <a:t>ια</a:t>
            </a:r>
            <a:r>
              <a:rPr spc="65" dirty="0"/>
              <a:t> </a:t>
            </a:r>
            <a:r>
              <a:rPr spc="-20" dirty="0"/>
              <a:t>κ</a:t>
            </a:r>
            <a:r>
              <a:rPr spc="-10" dirty="0"/>
              <a:t>αι</a:t>
            </a:r>
            <a:r>
              <a:rPr spc="20" dirty="0"/>
              <a:t> </a:t>
            </a:r>
            <a:r>
              <a:rPr spc="-10" dirty="0"/>
              <a:t>αφ</a:t>
            </a:r>
            <a:r>
              <a:rPr spc="-5" dirty="0"/>
              <a:t>ο</a:t>
            </a:r>
            <a:r>
              <a:rPr spc="-10" dirty="0"/>
              <a:t>ύ</a:t>
            </a:r>
            <a:r>
              <a:rPr spc="5" dirty="0"/>
              <a:t> </a:t>
            </a:r>
            <a:r>
              <a:rPr spc="-10" dirty="0"/>
              <a:t>αγγίξ</a:t>
            </a:r>
            <a:r>
              <a:rPr spc="-5" dirty="0"/>
              <a:t>ο</a:t>
            </a:r>
            <a:r>
              <a:rPr spc="-25" dirty="0"/>
              <a:t>υ</a:t>
            </a:r>
            <a:r>
              <a:rPr spc="-10" dirty="0"/>
              <a:t>ν</a:t>
            </a:r>
            <a:r>
              <a:rPr spc="15" dirty="0"/>
              <a:t> </a:t>
            </a:r>
            <a:r>
              <a:rPr spc="-10" dirty="0"/>
              <a:t>χ</a:t>
            </a:r>
            <a:r>
              <a:rPr spc="-5" dirty="0"/>
              <a:t>ρ</a:t>
            </a:r>
            <a:r>
              <a:rPr spc="-15" dirty="0"/>
              <a:t>ή</a:t>
            </a:r>
            <a:r>
              <a:rPr spc="-10" dirty="0"/>
              <a:t>μα</a:t>
            </a:r>
            <a:r>
              <a:rPr spc="-20" dirty="0"/>
              <a:t>τ</a:t>
            </a:r>
            <a:r>
              <a:rPr spc="-10" dirty="0"/>
              <a:t>α</a:t>
            </a:r>
            <a:r>
              <a:rPr spc="15" dirty="0"/>
              <a:t> </a:t>
            </a:r>
            <a:r>
              <a:rPr spc="-10" dirty="0"/>
              <a:t>ή σ</a:t>
            </a:r>
            <a:r>
              <a:rPr spc="-25" dirty="0"/>
              <a:t>υ</a:t>
            </a:r>
            <a:r>
              <a:rPr spc="-10" dirty="0"/>
              <a:t>χνά</a:t>
            </a:r>
            <a:r>
              <a:rPr spc="65" dirty="0"/>
              <a:t> </a:t>
            </a:r>
            <a:r>
              <a:rPr spc="-10" dirty="0"/>
              <a:t>αγγιζόμ</a:t>
            </a:r>
            <a:r>
              <a:rPr spc="-25" dirty="0"/>
              <a:t>ε</a:t>
            </a:r>
            <a:r>
              <a:rPr spc="-10" dirty="0"/>
              <a:t>ν</a:t>
            </a:r>
            <a:r>
              <a:rPr spc="-25" dirty="0"/>
              <a:t>ε</a:t>
            </a:r>
            <a:r>
              <a:rPr spc="-10" dirty="0"/>
              <a:t>ς</a:t>
            </a:r>
            <a:r>
              <a:rPr spc="50" dirty="0"/>
              <a:t> </a:t>
            </a:r>
            <a:r>
              <a:rPr spc="-25" dirty="0"/>
              <a:t>ε</a:t>
            </a:r>
            <a:r>
              <a:rPr spc="-10" dirty="0"/>
              <a:t>πιφάν</a:t>
            </a:r>
            <a:r>
              <a:rPr spc="-25" dirty="0"/>
              <a:t>ε</a:t>
            </a:r>
            <a:r>
              <a:rPr spc="-5" dirty="0"/>
              <a:t>ι</a:t>
            </a:r>
            <a:r>
              <a:rPr spc="-20" dirty="0"/>
              <a:t>ε</a:t>
            </a:r>
            <a:r>
              <a:rPr spc="-10" dirty="0"/>
              <a:t>ς</a:t>
            </a:r>
            <a:r>
              <a:rPr spc="-5" dirty="0">
                <a:latin typeface="Calibri"/>
                <a:cs typeface="Calibri"/>
              </a:rPr>
              <a:t>.</a:t>
            </a:r>
          </a:p>
          <a:p>
            <a:pPr marL="797560">
              <a:lnSpc>
                <a:spcPct val="100000"/>
              </a:lnSpc>
            </a:pPr>
            <a:r>
              <a:rPr spc="135" dirty="0">
                <a:latin typeface="Wingdings"/>
                <a:cs typeface="Wingdings"/>
              </a:rPr>
              <a:t></a:t>
            </a:r>
            <a:r>
              <a:rPr spc="-5" dirty="0"/>
              <a:t>Α</a:t>
            </a:r>
            <a:r>
              <a:rPr spc="-10" dirty="0"/>
              <a:t>παγ</a:t>
            </a:r>
            <a:r>
              <a:rPr dirty="0"/>
              <a:t>ο</a:t>
            </a:r>
            <a:r>
              <a:rPr spc="-5" dirty="0"/>
              <a:t>ρ</a:t>
            </a:r>
            <a:r>
              <a:rPr spc="-25" dirty="0"/>
              <a:t>εύετ</a:t>
            </a:r>
            <a:r>
              <a:rPr spc="-10" dirty="0"/>
              <a:t>αι</a:t>
            </a:r>
            <a:r>
              <a:rPr spc="45" dirty="0"/>
              <a:t> </a:t>
            </a:r>
            <a:r>
              <a:rPr spc="-10" dirty="0"/>
              <a:t>η ανάπ</a:t>
            </a:r>
            <a:r>
              <a:rPr spc="-25" dirty="0"/>
              <a:t>τυ</a:t>
            </a:r>
            <a:r>
              <a:rPr spc="-10" dirty="0"/>
              <a:t>ξη</a:t>
            </a:r>
            <a:r>
              <a:rPr spc="55" dirty="0"/>
              <a:t> </a:t>
            </a:r>
            <a:r>
              <a:rPr spc="-25" dirty="0"/>
              <a:t>τ</a:t>
            </a:r>
            <a:r>
              <a:rPr spc="-5" dirty="0"/>
              <a:t>ρ</a:t>
            </a:r>
            <a:r>
              <a:rPr spc="-10" dirty="0"/>
              <a:t>απ</a:t>
            </a:r>
            <a:r>
              <a:rPr spc="-20" dirty="0"/>
              <a:t>ε</a:t>
            </a:r>
            <a:r>
              <a:rPr spc="-10" dirty="0"/>
              <a:t>ζ</a:t>
            </a:r>
            <a:r>
              <a:rPr spc="-5" dirty="0"/>
              <a:t>ο</a:t>
            </a:r>
            <a:r>
              <a:rPr spc="-20" dirty="0"/>
              <a:t>κ</a:t>
            </a:r>
            <a:r>
              <a:rPr spc="-10" dirty="0"/>
              <a:t>αθισμά</a:t>
            </a:r>
            <a:r>
              <a:rPr dirty="0"/>
              <a:t>τ</a:t>
            </a:r>
            <a:r>
              <a:rPr spc="-20" dirty="0"/>
              <a:t>ω</a:t>
            </a:r>
            <a:r>
              <a:rPr dirty="0"/>
              <a:t>ν</a:t>
            </a:r>
            <a:r>
              <a:rPr spc="-5" dirty="0">
                <a:latin typeface="Calibri"/>
                <a:cs typeface="Calibri"/>
              </a:rPr>
              <a:t>.</a:t>
            </a:r>
          </a:p>
          <a:p>
            <a:pPr marL="797560">
              <a:lnSpc>
                <a:spcPct val="100000"/>
              </a:lnSpc>
            </a:pPr>
            <a:r>
              <a:rPr spc="135" dirty="0">
                <a:latin typeface="Wingdings"/>
                <a:cs typeface="Wingdings"/>
              </a:rPr>
              <a:t></a:t>
            </a:r>
            <a:r>
              <a:rPr spc="-5" dirty="0"/>
              <a:t>Α</a:t>
            </a:r>
            <a:r>
              <a:rPr spc="-10" dirty="0"/>
              <a:t>π</a:t>
            </a:r>
            <a:r>
              <a:rPr spc="-5" dirty="0"/>
              <a:t>ο</a:t>
            </a:r>
            <a:r>
              <a:rPr spc="-10" dirty="0"/>
              <a:t>λ</a:t>
            </a:r>
            <a:r>
              <a:rPr spc="-20" dirty="0"/>
              <a:t>ύ</a:t>
            </a:r>
            <a:r>
              <a:rPr spc="-10" dirty="0"/>
              <a:t>μανση</a:t>
            </a:r>
            <a:r>
              <a:rPr spc="15" dirty="0"/>
              <a:t> </a:t>
            </a:r>
            <a:r>
              <a:rPr spc="-25" dirty="0"/>
              <a:t>τ</a:t>
            </a:r>
            <a:r>
              <a:rPr spc="-20" dirty="0"/>
              <a:t>ω</a:t>
            </a:r>
            <a:r>
              <a:rPr spc="-10" dirty="0"/>
              <a:t>ν</a:t>
            </a:r>
            <a:r>
              <a:rPr spc="15" dirty="0"/>
              <a:t> </a:t>
            </a:r>
            <a:r>
              <a:rPr spc="-25" dirty="0"/>
              <a:t>ε</a:t>
            </a:r>
            <a:r>
              <a:rPr spc="-10" dirty="0"/>
              <a:t>πι</a:t>
            </a:r>
            <a:r>
              <a:rPr spc="-5" dirty="0"/>
              <a:t>φ</a:t>
            </a:r>
            <a:r>
              <a:rPr spc="-10" dirty="0"/>
              <a:t>αν</a:t>
            </a:r>
            <a:r>
              <a:rPr spc="-20" dirty="0"/>
              <a:t>ε</a:t>
            </a:r>
            <a:r>
              <a:rPr spc="-5" dirty="0"/>
              <a:t>ι</a:t>
            </a:r>
            <a:r>
              <a:rPr spc="-20" dirty="0"/>
              <a:t>ώ</a:t>
            </a:r>
            <a:r>
              <a:rPr spc="-10" dirty="0"/>
              <a:t>ν</a:t>
            </a:r>
            <a:r>
              <a:rPr spc="65" dirty="0"/>
              <a:t> </a:t>
            </a:r>
            <a:r>
              <a:rPr spc="-25" dirty="0"/>
              <a:t>τ</a:t>
            </a:r>
            <a:r>
              <a:rPr spc="-20" dirty="0"/>
              <a:t>ω</a:t>
            </a:r>
            <a:r>
              <a:rPr spc="-10" dirty="0"/>
              <a:t>ν</a:t>
            </a:r>
            <a:r>
              <a:rPr spc="15" dirty="0"/>
              <a:t> </a:t>
            </a:r>
            <a:r>
              <a:rPr spc="-20" dirty="0"/>
              <a:t>κ</a:t>
            </a:r>
            <a:r>
              <a:rPr spc="-10" dirty="0"/>
              <a:t>α</a:t>
            </a:r>
            <a:r>
              <a:rPr spc="-20" dirty="0"/>
              <a:t>τ</a:t>
            </a:r>
            <a:r>
              <a:rPr spc="-10" dirty="0"/>
              <a:t>ασ</a:t>
            </a:r>
            <a:r>
              <a:rPr spc="-25" dirty="0"/>
              <a:t>τ</a:t>
            </a:r>
            <a:r>
              <a:rPr spc="-10" dirty="0"/>
              <a:t>ημά</a:t>
            </a:r>
            <a:r>
              <a:rPr spc="-20" dirty="0"/>
              <a:t>τω</a:t>
            </a:r>
            <a:r>
              <a:rPr spc="-10" dirty="0"/>
              <a:t>ν</a:t>
            </a:r>
            <a:r>
              <a:rPr spc="85" dirty="0"/>
              <a:t> </a:t>
            </a:r>
            <a:r>
              <a:rPr spc="-20" dirty="0"/>
              <a:t>κ</a:t>
            </a:r>
            <a:r>
              <a:rPr spc="-10" dirty="0"/>
              <a:t>α</a:t>
            </a:r>
            <a:r>
              <a:rPr spc="-20" dirty="0"/>
              <a:t>τ</a:t>
            </a:r>
            <a:r>
              <a:rPr spc="-10" dirty="0"/>
              <a:t>ά</a:t>
            </a:r>
            <a:r>
              <a:rPr spc="65" dirty="0"/>
              <a:t> </a:t>
            </a:r>
            <a:r>
              <a:rPr spc="-25" dirty="0"/>
              <a:t>τ</a:t>
            </a:r>
            <a:r>
              <a:rPr spc="-10" dirty="0"/>
              <a:t>ην </a:t>
            </a:r>
            <a:r>
              <a:rPr spc="-25" dirty="0"/>
              <a:t>ε</a:t>
            </a:r>
            <a:r>
              <a:rPr spc="-10" dirty="0"/>
              <a:t>ναλλαγή</a:t>
            </a:r>
            <a:r>
              <a:rPr spc="40" dirty="0"/>
              <a:t> </a:t>
            </a:r>
            <a:r>
              <a:rPr spc="-10" dirty="0"/>
              <a:t>π</a:t>
            </a:r>
            <a:r>
              <a:rPr spc="-25" dirty="0"/>
              <a:t>ε</a:t>
            </a:r>
            <a:r>
              <a:rPr spc="-10" dirty="0"/>
              <a:t>λα</a:t>
            </a:r>
            <a:r>
              <a:rPr spc="-25" dirty="0"/>
              <a:t>τ</a:t>
            </a:r>
            <a:r>
              <a:rPr spc="-20" dirty="0"/>
              <a:t>ώ</a:t>
            </a:r>
            <a:r>
              <a:rPr spc="-10" dirty="0"/>
              <a:t>ν</a:t>
            </a:r>
            <a:r>
              <a:rPr spc="65" dirty="0"/>
              <a:t> </a:t>
            </a:r>
            <a:r>
              <a:rPr spc="-20" dirty="0"/>
              <a:t>κ</a:t>
            </a:r>
            <a:r>
              <a:rPr spc="-10" dirty="0"/>
              <a:t>αι</a:t>
            </a:r>
            <a:r>
              <a:rPr spc="20" dirty="0"/>
              <a:t> </a:t>
            </a:r>
            <a:r>
              <a:rPr spc="-10" dirty="0"/>
              <a:t>σ</a:t>
            </a:r>
            <a:r>
              <a:rPr spc="-20" dirty="0"/>
              <a:t>υ</a:t>
            </a:r>
            <a:r>
              <a:rPr spc="-5" dirty="0"/>
              <a:t>χ</a:t>
            </a:r>
            <a:r>
              <a:rPr spc="-10" dirty="0"/>
              <a:t>ν</a:t>
            </a:r>
            <a:r>
              <a:rPr spc="-5" dirty="0"/>
              <a:t>ό</a:t>
            </a:r>
            <a:r>
              <a:rPr spc="-10" dirty="0"/>
              <a:t>ς</a:t>
            </a:r>
            <a:r>
              <a:rPr spc="-5" dirty="0"/>
              <a:t> </a:t>
            </a:r>
            <a:r>
              <a:rPr spc="-20" dirty="0"/>
              <a:t>κ</a:t>
            </a:r>
            <a:r>
              <a:rPr spc="-10" dirty="0"/>
              <a:t>αθα</a:t>
            </a:r>
            <a:r>
              <a:rPr dirty="0"/>
              <a:t>ρ</a:t>
            </a:r>
            <a:r>
              <a:rPr spc="-10" dirty="0"/>
              <a:t>ισμ</a:t>
            </a:r>
            <a:r>
              <a:rPr dirty="0"/>
              <a:t>ό</a:t>
            </a:r>
            <a:r>
              <a:rPr spc="-10" dirty="0"/>
              <a:t>ς</a:t>
            </a:r>
            <a:r>
              <a:rPr spc="45" dirty="0"/>
              <a:t> </a:t>
            </a:r>
            <a:r>
              <a:rPr spc="-25" dirty="0"/>
              <a:t>τ</a:t>
            </a:r>
            <a:r>
              <a:rPr spc="-20" dirty="0"/>
              <a:t>ω</a:t>
            </a:r>
            <a:r>
              <a:rPr spc="-10" dirty="0"/>
              <a:t>ν</a:t>
            </a:r>
            <a:r>
              <a:rPr spc="15" dirty="0"/>
              <a:t> </a:t>
            </a:r>
            <a:r>
              <a:rPr spc="-10" dirty="0"/>
              <a:t>πάγ</a:t>
            </a:r>
            <a:r>
              <a:rPr spc="-20" dirty="0"/>
              <a:t>κω</a:t>
            </a:r>
            <a:r>
              <a:rPr spc="-5" dirty="0"/>
              <a:t>ν.</a:t>
            </a:r>
          </a:p>
          <a:p>
            <a:pPr marL="797560">
              <a:lnSpc>
                <a:spcPct val="100000"/>
              </a:lnSpc>
            </a:pPr>
            <a:r>
              <a:rPr spc="135" dirty="0">
                <a:latin typeface="Wingdings"/>
                <a:cs typeface="Wingdings"/>
              </a:rPr>
              <a:t></a:t>
            </a:r>
            <a:r>
              <a:rPr spc="-5" dirty="0"/>
              <a:t>Ωρ</a:t>
            </a:r>
            <a:r>
              <a:rPr spc="-10" dirty="0"/>
              <a:t>ά</a:t>
            </a:r>
            <a:r>
              <a:rPr dirty="0"/>
              <a:t>ρ</a:t>
            </a:r>
            <a:r>
              <a:rPr spc="-10" dirty="0"/>
              <a:t>ιο</a:t>
            </a:r>
            <a:r>
              <a:rPr spc="-45" dirty="0"/>
              <a:t> </a:t>
            </a:r>
            <a:r>
              <a:rPr spc="-10" dirty="0"/>
              <a:t>λ</a:t>
            </a:r>
            <a:r>
              <a:rPr spc="-20" dirty="0"/>
              <a:t>ε</a:t>
            </a:r>
            <a:r>
              <a:rPr spc="-5" dirty="0"/>
              <a:t>ι</a:t>
            </a:r>
            <a:r>
              <a:rPr spc="-20" dirty="0"/>
              <a:t>τ</a:t>
            </a:r>
            <a:r>
              <a:rPr spc="-5" dirty="0"/>
              <a:t>ο</a:t>
            </a:r>
            <a:r>
              <a:rPr spc="-25" dirty="0"/>
              <a:t>υ</a:t>
            </a:r>
            <a:r>
              <a:rPr spc="-5" dirty="0"/>
              <a:t>ρ</a:t>
            </a:r>
            <a:r>
              <a:rPr spc="-10" dirty="0"/>
              <a:t>γίας</a:t>
            </a:r>
            <a:r>
              <a:rPr spc="45" dirty="0"/>
              <a:t> </a:t>
            </a:r>
            <a:r>
              <a:rPr dirty="0"/>
              <a:t>(</a:t>
            </a:r>
            <a:r>
              <a:rPr spc="-10" dirty="0"/>
              <a:t>π</a:t>
            </a:r>
            <a:r>
              <a:rPr spc="-5" dirty="0"/>
              <a:t>ρο</a:t>
            </a:r>
            <a:r>
              <a:rPr spc="-10" dirty="0"/>
              <a:t>αι</a:t>
            </a:r>
            <a:r>
              <a:rPr spc="-5" dirty="0"/>
              <a:t>ρ</a:t>
            </a:r>
            <a:r>
              <a:rPr spc="-25" dirty="0"/>
              <a:t>ετ</a:t>
            </a:r>
            <a:r>
              <a:rPr spc="-5" dirty="0"/>
              <a:t>ι</a:t>
            </a:r>
            <a:r>
              <a:rPr spc="-20" dirty="0"/>
              <a:t>κ</a:t>
            </a:r>
            <a:r>
              <a:rPr spc="-5" dirty="0"/>
              <a:t>ό)</a:t>
            </a:r>
            <a:r>
              <a:rPr spc="25" dirty="0"/>
              <a:t> </a:t>
            </a:r>
            <a:r>
              <a:rPr spc="-10" dirty="0"/>
              <a:t>από</a:t>
            </a:r>
            <a:r>
              <a:rPr spc="5" dirty="0"/>
              <a:t> </a:t>
            </a:r>
            <a:r>
              <a:rPr spc="-25" dirty="0"/>
              <a:t>7</a:t>
            </a:r>
            <a:r>
              <a:rPr dirty="0"/>
              <a:t>:</a:t>
            </a:r>
            <a:r>
              <a:rPr spc="-20" dirty="0"/>
              <a:t>0</a:t>
            </a:r>
            <a:r>
              <a:rPr spc="-10" dirty="0"/>
              <a:t>0</a:t>
            </a:r>
            <a:r>
              <a:rPr spc="30" dirty="0"/>
              <a:t> </a:t>
            </a:r>
            <a:r>
              <a:rPr spc="-10" dirty="0"/>
              <a:t>π</a:t>
            </a:r>
            <a:r>
              <a:rPr dirty="0"/>
              <a:t>.</a:t>
            </a:r>
            <a:r>
              <a:rPr spc="-10" dirty="0"/>
              <a:t>μ.</a:t>
            </a:r>
            <a:r>
              <a:rPr spc="5" dirty="0"/>
              <a:t> </a:t>
            </a:r>
            <a:r>
              <a:rPr spc="-25" dirty="0"/>
              <a:t>έ</a:t>
            </a:r>
            <a:r>
              <a:rPr spc="-20" dirty="0"/>
              <a:t>ω</a:t>
            </a:r>
            <a:r>
              <a:rPr spc="-10" dirty="0"/>
              <a:t>ς</a:t>
            </a:r>
            <a:r>
              <a:rPr spc="20" dirty="0"/>
              <a:t> </a:t>
            </a:r>
            <a:r>
              <a:rPr spc="-20" dirty="0"/>
              <a:t>8</a:t>
            </a:r>
            <a:r>
              <a:rPr spc="50" dirty="0"/>
              <a:t>:</a:t>
            </a:r>
            <a:r>
              <a:rPr spc="-20" dirty="0">
                <a:latin typeface="Calibri"/>
                <a:cs typeface="Calibri"/>
              </a:rPr>
              <a:t>0</a:t>
            </a:r>
            <a:r>
              <a:rPr spc="-10" dirty="0">
                <a:latin typeface="Calibri"/>
                <a:cs typeface="Calibri"/>
              </a:rPr>
              <a:t>0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/>
              <a:t>μ</a:t>
            </a:r>
            <a:r>
              <a:rPr dirty="0"/>
              <a:t>.</a:t>
            </a:r>
            <a:r>
              <a:rPr spc="-10" dirty="0"/>
              <a:t>μ</a:t>
            </a:r>
            <a:r>
              <a:rPr spc="-5" dirty="0">
                <a:latin typeface="Calibri"/>
                <a:cs typeface="Calibri"/>
              </a:rPr>
              <a:t>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546225" y="1511363"/>
            <a:ext cx="9933305" cy="424180"/>
          </a:xfrm>
          <a:prstGeom prst="rect">
            <a:avLst/>
          </a:prstGeom>
          <a:solidFill>
            <a:srgbClr val="9CC6CE"/>
          </a:solidFill>
        </p:spPr>
        <p:txBody>
          <a:bodyPr vert="horz" wrap="square" lIns="0" tIns="0" rIns="0" bIns="0" rtlCol="0">
            <a:spAutoFit/>
          </a:bodyPr>
          <a:lstStyle/>
          <a:p>
            <a:pPr marL="81280">
              <a:lnSpc>
                <a:spcPct val="100000"/>
              </a:lnSpc>
            </a:pPr>
            <a:r>
              <a:rPr sz="1300" b="1" spc="-20" dirty="0">
                <a:latin typeface="Calibri"/>
                <a:cs typeface="Calibri"/>
              </a:rPr>
              <a:t>Ει</a:t>
            </a:r>
            <a:r>
              <a:rPr sz="1300" b="1" spc="-10" dirty="0">
                <a:latin typeface="Calibri"/>
                <a:cs typeface="Calibri"/>
              </a:rPr>
              <a:t>δ</a:t>
            </a:r>
            <a:r>
              <a:rPr sz="1300" b="1" spc="-20" dirty="0">
                <a:latin typeface="Calibri"/>
                <a:cs typeface="Calibri"/>
              </a:rPr>
              <a:t>ι</a:t>
            </a:r>
            <a:r>
              <a:rPr sz="1300" b="1" spc="-10" dirty="0">
                <a:latin typeface="Calibri"/>
                <a:cs typeface="Calibri"/>
              </a:rPr>
              <a:t>κοί</a:t>
            </a:r>
            <a:r>
              <a:rPr sz="1300" b="1" spc="30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ό</a:t>
            </a:r>
            <a:r>
              <a:rPr sz="1300" b="1" spc="-5" dirty="0">
                <a:latin typeface="Calibri"/>
                <a:cs typeface="Calibri"/>
              </a:rPr>
              <a:t>ρ</a:t>
            </a:r>
            <a:r>
              <a:rPr sz="1300" b="1" spc="-10" dirty="0">
                <a:latin typeface="Calibri"/>
                <a:cs typeface="Calibri"/>
              </a:rPr>
              <a:t>οι</a:t>
            </a:r>
            <a:r>
              <a:rPr sz="1300" b="1" spc="5" dirty="0">
                <a:latin typeface="Calibri"/>
                <a:cs typeface="Calibri"/>
              </a:rPr>
              <a:t> </a:t>
            </a:r>
            <a:r>
              <a:rPr sz="1300" b="1" spc="-20" dirty="0">
                <a:latin typeface="Calibri"/>
                <a:cs typeface="Calibri"/>
              </a:rPr>
              <a:t>λ</a:t>
            </a:r>
            <a:r>
              <a:rPr sz="1300" b="1" spc="-5" dirty="0">
                <a:latin typeface="Calibri"/>
                <a:cs typeface="Calibri"/>
              </a:rPr>
              <a:t>ε</a:t>
            </a:r>
            <a:r>
              <a:rPr sz="1300" b="1" spc="-20" dirty="0">
                <a:latin typeface="Calibri"/>
                <a:cs typeface="Calibri"/>
              </a:rPr>
              <a:t>ιτ</a:t>
            </a:r>
            <a:r>
              <a:rPr sz="1300" b="1" spc="-10" dirty="0">
                <a:latin typeface="Calibri"/>
                <a:cs typeface="Calibri"/>
              </a:rPr>
              <a:t>ο</a:t>
            </a:r>
            <a:r>
              <a:rPr sz="1300" b="1" spc="-5" dirty="0">
                <a:latin typeface="Calibri"/>
                <a:cs typeface="Calibri"/>
              </a:rPr>
              <a:t>υρ</a:t>
            </a:r>
            <a:r>
              <a:rPr sz="1300" b="1" spc="-20" dirty="0">
                <a:latin typeface="Calibri"/>
                <a:cs typeface="Calibri"/>
              </a:rPr>
              <a:t>γί</a:t>
            </a:r>
            <a:r>
              <a:rPr sz="1300" b="1" spc="-10" dirty="0">
                <a:latin typeface="Calibri"/>
                <a:cs typeface="Calibri"/>
              </a:rPr>
              <a:t>ας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653266" y="6325872"/>
            <a:ext cx="110489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243355"/>
                </a:solidFill>
                <a:latin typeface="Arial"/>
                <a:cs typeface="Arial"/>
              </a:rPr>
              <a:t>9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121390" y="6344465"/>
            <a:ext cx="19621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243355"/>
                </a:solidFill>
                <a:latin typeface="Arial"/>
                <a:cs typeface="Arial"/>
              </a:rPr>
              <a:t>10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7212" y="1692338"/>
            <a:ext cx="1144905" cy="560705"/>
          </a:xfrm>
          <a:prstGeom prst="rect">
            <a:avLst/>
          </a:prstGeom>
          <a:solidFill>
            <a:srgbClr val="417A85"/>
          </a:solidFill>
        </p:spPr>
        <p:txBody>
          <a:bodyPr vert="horz" wrap="square" lIns="0" tIns="0" rIns="0" bIns="0" rtlCol="0">
            <a:spAutoFit/>
          </a:bodyPr>
          <a:lstStyle/>
          <a:p>
            <a:pPr marL="337820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92.00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8800" y="2306637"/>
            <a:ext cx="1143000" cy="490855"/>
          </a:xfrm>
          <a:prstGeom prst="rect">
            <a:avLst/>
          </a:prstGeom>
          <a:solidFill>
            <a:srgbClr val="417A85"/>
          </a:solidFill>
        </p:spPr>
        <p:txBody>
          <a:bodyPr vert="horz" wrap="square" lIns="0" tIns="0" rIns="0" bIns="0" rtlCol="0">
            <a:spAutoFit/>
          </a:bodyPr>
          <a:lstStyle/>
          <a:p>
            <a:pPr marL="259079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92.00.1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98701" y="1697101"/>
            <a:ext cx="3916679" cy="555625"/>
          </a:xfrm>
          <a:prstGeom prst="rect">
            <a:avLst/>
          </a:prstGeom>
          <a:solidFill>
            <a:srgbClr val="BCDADF"/>
          </a:solidFill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ct val="100000"/>
              </a:lnSpc>
            </a:pP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25" dirty="0">
                <a:latin typeface="Calibri"/>
                <a:cs typeface="Calibri"/>
              </a:rPr>
              <a:t>υ</a:t>
            </a:r>
            <a:r>
              <a:rPr sz="1400" spc="-30" dirty="0">
                <a:latin typeface="Calibri"/>
                <a:cs typeface="Calibri"/>
              </a:rPr>
              <a:t>χ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10" dirty="0">
                <a:latin typeface="Calibri"/>
                <a:cs typeface="Calibri"/>
              </a:rPr>
              <a:t>ά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40" dirty="0">
                <a:latin typeface="Calibri"/>
                <a:cs typeface="Calibri"/>
              </a:rPr>
              <a:t>π</a:t>
            </a:r>
            <a:r>
              <a:rPr sz="1400" spc="-10" dirty="0">
                <a:latin typeface="Calibri"/>
                <a:cs typeface="Calibri"/>
              </a:rPr>
              <a:t>αι</a:t>
            </a:r>
            <a:r>
              <a:rPr sz="1400" spc="-5" dirty="0">
                <a:latin typeface="Calibri"/>
                <a:cs typeface="Calibri"/>
              </a:rPr>
              <a:t>χνί</a:t>
            </a:r>
            <a:r>
              <a:rPr sz="1400" spc="-20" dirty="0">
                <a:latin typeface="Calibri"/>
                <a:cs typeface="Calibri"/>
              </a:rPr>
              <a:t>δ</a:t>
            </a:r>
            <a:r>
              <a:rPr sz="1400" spc="-10" dirty="0">
                <a:latin typeface="Calibri"/>
                <a:cs typeface="Calibri"/>
              </a:rPr>
              <a:t>ια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7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σ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οιχ</a:t>
            </a:r>
            <a:r>
              <a:rPr sz="1400" spc="-10" dirty="0">
                <a:latin typeface="Calibri"/>
                <a:cs typeface="Calibri"/>
              </a:rPr>
              <a:t>ήμα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α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86001" y="2332037"/>
            <a:ext cx="3916679" cy="478155"/>
          </a:xfrm>
          <a:prstGeom prst="rect">
            <a:avLst/>
          </a:prstGeom>
          <a:solidFill>
            <a:srgbClr val="BCDADF"/>
          </a:solidFill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ct val="100000"/>
              </a:lnSpc>
            </a:pPr>
            <a:r>
              <a:rPr sz="1400" spc="-20" dirty="0">
                <a:latin typeface="Calibri"/>
                <a:cs typeface="Calibri"/>
              </a:rPr>
              <a:t>Υ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20" dirty="0">
                <a:latin typeface="Calibri"/>
                <a:cs typeface="Calibri"/>
              </a:rPr>
              <a:t>η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50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σί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τυ</a:t>
            </a:r>
            <a:r>
              <a:rPr sz="1400" spc="-30" dirty="0">
                <a:latin typeface="Calibri"/>
                <a:cs typeface="Calibri"/>
              </a:rPr>
              <a:t>χ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25" dirty="0">
                <a:latin typeface="Calibri"/>
                <a:cs typeface="Calibri"/>
              </a:rPr>
              <a:t>ώ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40" dirty="0">
                <a:latin typeface="Calibri"/>
                <a:cs typeface="Calibri"/>
              </a:rPr>
              <a:t>π</a:t>
            </a:r>
            <a:r>
              <a:rPr sz="1400" spc="-10" dirty="0">
                <a:latin typeface="Calibri"/>
                <a:cs typeface="Calibri"/>
              </a:rPr>
              <a:t>αι</a:t>
            </a:r>
            <a:r>
              <a:rPr sz="1400" spc="-5" dirty="0">
                <a:latin typeface="Calibri"/>
                <a:cs typeface="Calibri"/>
              </a:rPr>
              <a:t>χνι</a:t>
            </a:r>
            <a:r>
              <a:rPr sz="1400" spc="-20" dirty="0">
                <a:latin typeface="Calibri"/>
                <a:cs typeface="Calibri"/>
              </a:rPr>
              <a:t>δ</a:t>
            </a:r>
            <a:r>
              <a:rPr sz="1400" spc="-5" dirty="0">
                <a:latin typeface="Calibri"/>
                <a:cs typeface="Calibri"/>
              </a:rPr>
              <a:t>ι</a:t>
            </a:r>
            <a:r>
              <a:rPr sz="1400" spc="-20" dirty="0">
                <a:latin typeface="Calibri"/>
                <a:cs typeface="Calibri"/>
              </a:rPr>
              <a:t>ώ</a:t>
            </a:r>
            <a:r>
              <a:rPr sz="1400" spc="-10" dirty="0">
                <a:latin typeface="Calibri"/>
                <a:cs typeface="Calibri"/>
              </a:rPr>
              <a:t>ν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5625" y="2901950"/>
            <a:ext cx="1148080" cy="584200"/>
          </a:xfrm>
          <a:prstGeom prst="rect">
            <a:avLst/>
          </a:prstGeom>
          <a:solidFill>
            <a:srgbClr val="417A85"/>
          </a:solidFill>
        </p:spPr>
        <p:txBody>
          <a:bodyPr vert="horz" wrap="square" lIns="0" tIns="0" rIns="0" bIns="0" rtlCol="0">
            <a:spAutoFit/>
          </a:bodyPr>
          <a:lstStyle/>
          <a:p>
            <a:pPr marL="81915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92.00.12</a:t>
            </a:r>
            <a:r>
              <a:rPr sz="1600" spc="-5" dirty="0">
                <a:latin typeface="Calibri"/>
                <a:cs typeface="Calibri"/>
              </a:rPr>
              <a:t>.01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09750" y="2905188"/>
            <a:ext cx="3905250" cy="579755"/>
          </a:xfrm>
          <a:prstGeom prst="rect">
            <a:avLst/>
          </a:prstGeom>
          <a:solidFill>
            <a:srgbClr val="BCDADF"/>
          </a:solidFill>
        </p:spPr>
        <p:txBody>
          <a:bodyPr vert="horz" wrap="square" lIns="0" tIns="0" rIns="0" bIns="0" rtlCol="0">
            <a:spAutoFit/>
          </a:bodyPr>
          <a:lstStyle/>
          <a:p>
            <a:pPr marL="81280">
              <a:lnSpc>
                <a:spcPct val="100000"/>
              </a:lnSpc>
            </a:pPr>
            <a:r>
              <a:rPr sz="1400" spc="-20" dirty="0">
                <a:latin typeface="Calibri"/>
                <a:cs typeface="Calibri"/>
              </a:rPr>
              <a:t>Υ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20" dirty="0">
                <a:latin typeface="Calibri"/>
                <a:cs typeface="Calibri"/>
              </a:rPr>
              <a:t>η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4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σί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άλλ</a:t>
            </a:r>
            <a:r>
              <a:rPr sz="1400" spc="0" dirty="0">
                <a:latin typeface="Calibri"/>
                <a:cs typeface="Calibri"/>
              </a:rPr>
              <a:t>ε</a:t>
            </a:r>
            <a:r>
              <a:rPr sz="1400" spc="-25" dirty="0">
                <a:latin typeface="Calibri"/>
                <a:cs typeface="Calibri"/>
              </a:rPr>
              <a:t>υ</a:t>
            </a:r>
            <a:r>
              <a:rPr sz="1400" spc="-10" dirty="0">
                <a:latin typeface="Calibri"/>
                <a:cs typeface="Calibri"/>
              </a:rPr>
              <a:t>σης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ηλ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ρονι</a:t>
            </a:r>
            <a:r>
              <a:rPr sz="1400" spc="-45" dirty="0">
                <a:latin typeface="Calibri"/>
                <a:cs typeface="Calibri"/>
              </a:rPr>
              <a:t>κ</a:t>
            </a:r>
            <a:r>
              <a:rPr sz="1400" spc="-20" dirty="0">
                <a:latin typeface="Calibri"/>
                <a:cs typeface="Calibri"/>
              </a:rPr>
              <a:t>ώ</a:t>
            </a:r>
            <a:r>
              <a:rPr sz="1400" spc="-10" dirty="0">
                <a:latin typeface="Calibri"/>
                <a:cs typeface="Calibri"/>
              </a:rPr>
              <a:t>ν</a:t>
            </a:r>
            <a:endParaRPr sz="1400">
              <a:latin typeface="Calibri"/>
              <a:cs typeface="Calibri"/>
            </a:endParaRPr>
          </a:p>
          <a:p>
            <a:pPr marL="81280">
              <a:lnSpc>
                <a:spcPct val="100000"/>
              </a:lnSpc>
            </a:pPr>
            <a:r>
              <a:rPr sz="1400" spc="-40" dirty="0">
                <a:latin typeface="Calibri"/>
                <a:cs typeface="Calibri"/>
              </a:rPr>
              <a:t>π</a:t>
            </a:r>
            <a:r>
              <a:rPr sz="1400" spc="-10" dirty="0">
                <a:latin typeface="Calibri"/>
                <a:cs typeface="Calibri"/>
              </a:rPr>
              <a:t>αι</a:t>
            </a:r>
            <a:r>
              <a:rPr sz="1400" spc="-5" dirty="0">
                <a:latin typeface="Calibri"/>
                <a:cs typeface="Calibri"/>
              </a:rPr>
              <a:t>χνι</a:t>
            </a:r>
            <a:r>
              <a:rPr sz="1400" spc="-20" dirty="0">
                <a:latin typeface="Calibri"/>
                <a:cs typeface="Calibri"/>
              </a:rPr>
              <a:t>δ</a:t>
            </a:r>
            <a:r>
              <a:rPr sz="1400" spc="-5" dirty="0">
                <a:latin typeface="Calibri"/>
                <a:cs typeface="Calibri"/>
              </a:rPr>
              <a:t>ι</a:t>
            </a:r>
            <a:r>
              <a:rPr sz="1400" spc="-20" dirty="0">
                <a:latin typeface="Calibri"/>
                <a:cs typeface="Calibri"/>
              </a:rPr>
              <a:t>ώ</a:t>
            </a:r>
            <a:r>
              <a:rPr sz="1400" spc="-10" dirty="0">
                <a:latin typeface="Calibri"/>
                <a:cs typeface="Calibri"/>
              </a:rPr>
              <a:t>ν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8325" y="4240212"/>
            <a:ext cx="1133475" cy="544830"/>
          </a:xfrm>
          <a:prstGeom prst="rect">
            <a:avLst/>
          </a:prstGeom>
          <a:solidFill>
            <a:srgbClr val="417A85"/>
          </a:solidFill>
        </p:spPr>
        <p:txBody>
          <a:bodyPr vert="horz" wrap="square" lIns="0" tIns="0" rIns="0" bIns="0" rtlCol="0">
            <a:spAutoFit/>
          </a:bodyPr>
          <a:lstStyle/>
          <a:p>
            <a:pPr marL="203835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92.00.13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22450" y="4254500"/>
            <a:ext cx="3916679" cy="542925"/>
          </a:xfrm>
          <a:prstGeom prst="rect">
            <a:avLst/>
          </a:prstGeom>
          <a:solidFill>
            <a:srgbClr val="BCDADF"/>
          </a:solidFill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ct val="100000"/>
              </a:lnSpc>
            </a:pPr>
            <a:r>
              <a:rPr sz="1400" spc="-20" dirty="0">
                <a:latin typeface="Calibri"/>
                <a:cs typeface="Calibri"/>
              </a:rPr>
              <a:t>Υ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20" dirty="0">
                <a:latin typeface="Calibri"/>
                <a:cs typeface="Calibri"/>
              </a:rPr>
              <a:t>η</a:t>
            </a:r>
            <a:r>
              <a:rPr sz="1400" spc="20" dirty="0">
                <a:latin typeface="Calibri"/>
                <a:cs typeface="Calibri"/>
              </a:rPr>
              <a:t>ρ</a:t>
            </a:r>
            <a:r>
              <a:rPr sz="1400" spc="-4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σ</a:t>
            </a:r>
            <a:r>
              <a:rPr sz="1400" spc="20" dirty="0">
                <a:latin typeface="Calibri"/>
                <a:cs typeface="Calibri"/>
              </a:rPr>
              <a:t>ί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spc="-35" dirty="0">
                <a:latin typeface="Calibri"/>
                <a:cs typeface="Calibri"/>
              </a:rPr>
              <a:t>λ</a:t>
            </a:r>
            <a:r>
              <a:rPr sz="1400" spc="15" dirty="0">
                <a:latin typeface="Calibri"/>
                <a:cs typeface="Calibri"/>
              </a:rPr>
              <a:t>α</a:t>
            </a:r>
            <a:r>
              <a:rPr sz="1400" spc="-30" dirty="0">
                <a:latin typeface="Calibri"/>
                <a:cs typeface="Calibri"/>
              </a:rPr>
              <a:t>χ</a:t>
            </a:r>
            <a:r>
              <a:rPr sz="1400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ί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5" dirty="0">
                <a:latin typeface="Calibri"/>
                <a:cs typeface="Calibri"/>
              </a:rPr>
              <a:t>ν</a:t>
            </a:r>
            <a:r>
              <a:rPr sz="1400" spc="-5" dirty="0">
                <a:latin typeface="Calibri"/>
                <a:cs typeface="Calibri"/>
              </a:rPr>
              <a:t>,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παι</a:t>
            </a:r>
            <a:r>
              <a:rPr sz="1400" spc="-5" dirty="0">
                <a:latin typeface="Calibri"/>
                <a:cs typeface="Calibri"/>
              </a:rPr>
              <a:t>χνι</a:t>
            </a:r>
            <a:r>
              <a:rPr sz="1400" spc="-20" dirty="0">
                <a:latin typeface="Calibri"/>
                <a:cs typeface="Calibri"/>
              </a:rPr>
              <a:t>δ</a:t>
            </a:r>
            <a:r>
              <a:rPr sz="1400" spc="20" dirty="0">
                <a:latin typeface="Calibri"/>
                <a:cs typeface="Calibri"/>
              </a:rPr>
              <a:t>ι</a:t>
            </a:r>
            <a:r>
              <a:rPr sz="1400" spc="-20" dirty="0">
                <a:latin typeface="Calibri"/>
                <a:cs typeface="Calibri"/>
              </a:rPr>
              <a:t>ώ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μ</a:t>
            </a:r>
            <a:r>
              <a:rPr sz="1400" spc="-10" dirty="0">
                <a:latin typeface="Calibri"/>
                <a:cs typeface="Calibri"/>
              </a:rPr>
              <a:t>ε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dirty="0">
                <a:latin typeface="Calibri"/>
                <a:cs typeface="Calibri"/>
              </a:rPr>
              <a:t>ρ</a:t>
            </a:r>
            <a:r>
              <a:rPr sz="1400" spc="-5" dirty="0">
                <a:latin typeface="Calibri"/>
                <a:cs typeface="Calibri"/>
              </a:rPr>
              <a:t>ι</a:t>
            </a:r>
            <a:r>
              <a:rPr sz="1400" spc="15" dirty="0">
                <a:latin typeface="Calibri"/>
                <a:cs typeface="Calibri"/>
              </a:rPr>
              <a:t>θ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dirty="0">
                <a:latin typeface="Calibri"/>
                <a:cs typeface="Calibri"/>
              </a:rPr>
              <a:t>ο</a:t>
            </a:r>
            <a:r>
              <a:rPr sz="1400" spc="-25" dirty="0">
                <a:latin typeface="Calibri"/>
                <a:cs typeface="Calibri"/>
              </a:rPr>
              <a:t>ύ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spc="-45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αι</a:t>
            </a:r>
            <a:endParaRPr sz="1400">
              <a:latin typeface="Calibri"/>
              <a:cs typeface="Calibri"/>
            </a:endParaRPr>
          </a:p>
          <a:p>
            <a:pPr marL="80645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μπ</a:t>
            </a:r>
            <a:r>
              <a:rPr sz="1400" spc="-30" dirty="0">
                <a:latin typeface="Calibri"/>
                <a:cs typeface="Calibri"/>
              </a:rPr>
              <a:t>ί</a:t>
            </a:r>
            <a:r>
              <a:rPr sz="1400" spc="-10" dirty="0">
                <a:latin typeface="Calibri"/>
                <a:cs typeface="Calibri"/>
              </a:rPr>
              <a:t>γ</a:t>
            </a:r>
            <a:r>
              <a:rPr sz="1400" spc="-7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ο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5312" y="4864163"/>
            <a:ext cx="1106805" cy="617855"/>
          </a:xfrm>
          <a:prstGeom prst="rect">
            <a:avLst/>
          </a:prstGeom>
          <a:solidFill>
            <a:srgbClr val="417A85"/>
          </a:solidFill>
        </p:spPr>
        <p:txBody>
          <a:bodyPr vert="horz" wrap="square" lIns="0" tIns="0" rIns="0" bIns="0" rtlCol="0">
            <a:spAutoFit/>
          </a:bodyPr>
          <a:lstStyle/>
          <a:p>
            <a:pPr marL="60325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92.00.13</a:t>
            </a:r>
            <a:r>
              <a:rPr sz="1600" spc="-5" dirty="0">
                <a:latin typeface="Calibri"/>
                <a:cs typeface="Calibri"/>
              </a:rPr>
              <a:t>.01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4200" y="5565775"/>
            <a:ext cx="1104900" cy="463550"/>
          </a:xfrm>
          <a:prstGeom prst="rect">
            <a:avLst/>
          </a:prstGeom>
          <a:solidFill>
            <a:srgbClr val="417A85"/>
          </a:solidFill>
          <a:ln w="9525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5880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92.00.13</a:t>
            </a:r>
            <a:r>
              <a:rPr sz="1600" spc="-5" dirty="0">
                <a:latin typeface="Calibri"/>
                <a:cs typeface="Calibri"/>
              </a:rPr>
              <a:t>.02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11401" y="4889563"/>
            <a:ext cx="3927475" cy="544830"/>
          </a:xfrm>
          <a:prstGeom prst="rect">
            <a:avLst/>
          </a:prstGeom>
          <a:solidFill>
            <a:srgbClr val="BCDADF"/>
          </a:solidFill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ct val="100000"/>
              </a:lnSpc>
            </a:pPr>
            <a:r>
              <a:rPr sz="1400" spc="-20" dirty="0">
                <a:latin typeface="Calibri"/>
                <a:cs typeface="Calibri"/>
              </a:rPr>
              <a:t>Υ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20" dirty="0">
                <a:latin typeface="Calibri"/>
                <a:cs typeface="Calibri"/>
              </a:rPr>
              <a:t>η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4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σί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35" dirty="0">
                <a:latin typeface="Calibri"/>
                <a:cs typeface="Calibri"/>
              </a:rPr>
              <a:t>λ</a:t>
            </a:r>
            <a:r>
              <a:rPr sz="1400" spc="-10" dirty="0">
                <a:latin typeface="Calibri"/>
                <a:cs typeface="Calibri"/>
              </a:rPr>
              <a:t>αν</a:t>
            </a:r>
            <a:r>
              <a:rPr sz="1400" dirty="0">
                <a:latin typeface="Calibri"/>
                <a:cs typeface="Calibri"/>
              </a:rPr>
              <a:t>ό</a:t>
            </a:r>
            <a:r>
              <a:rPr sz="1400" spc="-20" dirty="0">
                <a:latin typeface="Calibri"/>
                <a:cs typeface="Calibri"/>
              </a:rPr>
              <a:t>δ</a:t>
            </a:r>
            <a:r>
              <a:rPr sz="1400" spc="-10" dirty="0">
                <a:latin typeface="Calibri"/>
                <a:cs typeface="Calibri"/>
              </a:rPr>
              <a:t>ιας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δ</a:t>
            </a:r>
            <a:r>
              <a:rPr sz="1400" spc="-10" dirty="0">
                <a:latin typeface="Calibri"/>
                <a:cs typeface="Calibri"/>
              </a:rPr>
              <a:t>ιάθ</a:t>
            </a:r>
            <a:r>
              <a:rPr sz="1400" spc="-4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σης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-35" dirty="0">
                <a:latin typeface="Calibri"/>
                <a:cs typeface="Calibri"/>
              </a:rPr>
              <a:t>λ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25" dirty="0">
                <a:latin typeface="Calibri"/>
                <a:cs typeface="Calibri"/>
              </a:rPr>
              <a:t>χε</a:t>
            </a:r>
            <a:r>
              <a:rPr sz="1400" spc="-5" dirty="0">
                <a:latin typeface="Calibri"/>
                <a:cs typeface="Calibri"/>
              </a:rPr>
              <a:t>ί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10" dirty="0">
                <a:latin typeface="Calibri"/>
                <a:cs typeface="Calibri"/>
              </a:rPr>
              <a:t>ν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82826" y="5578475"/>
            <a:ext cx="3905250" cy="447675"/>
          </a:xfrm>
          <a:prstGeom prst="rect">
            <a:avLst/>
          </a:prstGeom>
          <a:solidFill>
            <a:srgbClr val="BCDADF"/>
          </a:solidFill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ct val="100000"/>
              </a:lnSpc>
            </a:pPr>
            <a:r>
              <a:rPr sz="1400" spc="-20" dirty="0">
                <a:latin typeface="Calibri"/>
                <a:cs typeface="Calibri"/>
              </a:rPr>
              <a:t>Υ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20" dirty="0">
                <a:latin typeface="Calibri"/>
                <a:cs typeface="Calibri"/>
              </a:rPr>
              <a:t>η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4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σί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ορ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ί</a:t>
            </a:r>
            <a:r>
              <a:rPr sz="1400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υ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35" dirty="0">
                <a:latin typeface="Calibri"/>
                <a:cs typeface="Calibri"/>
              </a:rPr>
              <a:t>λ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25" dirty="0">
                <a:latin typeface="Calibri"/>
                <a:cs typeface="Calibri"/>
              </a:rPr>
              <a:t>χε</a:t>
            </a:r>
            <a:r>
              <a:rPr sz="1400" spc="-5" dirty="0">
                <a:latin typeface="Calibri"/>
                <a:cs typeface="Calibri"/>
              </a:rPr>
              <a:t>ί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10" dirty="0">
                <a:latin typeface="Calibri"/>
                <a:cs typeface="Calibri"/>
              </a:rPr>
              <a:t>ν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88025" y="2916237"/>
            <a:ext cx="1148080" cy="522605"/>
          </a:xfrm>
          <a:prstGeom prst="rect">
            <a:avLst/>
          </a:prstGeom>
          <a:solidFill>
            <a:srgbClr val="417A85"/>
          </a:solidFill>
        </p:spPr>
        <p:txBody>
          <a:bodyPr vert="horz" wrap="square" lIns="0" tIns="0" rIns="0" bIns="0" rtlCol="0">
            <a:spAutoFit/>
          </a:bodyPr>
          <a:lstStyle/>
          <a:p>
            <a:pPr marL="211454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92.00.14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29450" y="2941637"/>
            <a:ext cx="3905250" cy="490855"/>
          </a:xfrm>
          <a:prstGeom prst="rect">
            <a:avLst/>
          </a:prstGeom>
          <a:solidFill>
            <a:srgbClr val="BCDADF"/>
          </a:solidFill>
        </p:spPr>
        <p:txBody>
          <a:bodyPr vert="horz" wrap="square" lIns="0" tIns="0" rIns="0" bIns="0" rtlCol="0">
            <a:spAutoFit/>
          </a:bodyPr>
          <a:lstStyle/>
          <a:p>
            <a:pPr marL="81915">
              <a:lnSpc>
                <a:spcPct val="100000"/>
              </a:lnSpc>
            </a:pPr>
            <a:r>
              <a:rPr sz="1400" spc="-20" dirty="0">
                <a:latin typeface="Calibri"/>
                <a:cs typeface="Calibri"/>
              </a:rPr>
              <a:t>Υ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20" dirty="0">
                <a:latin typeface="Calibri"/>
                <a:cs typeface="Calibri"/>
              </a:rPr>
              <a:t>η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4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σί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τυ</a:t>
            </a:r>
            <a:r>
              <a:rPr sz="1400" spc="-30" dirty="0">
                <a:latin typeface="Calibri"/>
                <a:cs typeface="Calibri"/>
              </a:rPr>
              <a:t>χ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20" dirty="0">
                <a:latin typeface="Calibri"/>
                <a:cs typeface="Calibri"/>
              </a:rPr>
              <a:t>ώ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40" dirty="0">
                <a:latin typeface="Calibri"/>
                <a:cs typeface="Calibri"/>
              </a:rPr>
              <a:t>π</a:t>
            </a:r>
            <a:r>
              <a:rPr sz="1400" spc="-10" dirty="0">
                <a:latin typeface="Calibri"/>
                <a:cs typeface="Calibri"/>
              </a:rPr>
              <a:t>αι</a:t>
            </a:r>
            <a:r>
              <a:rPr sz="1400" spc="-5" dirty="0">
                <a:latin typeface="Calibri"/>
                <a:cs typeface="Calibri"/>
              </a:rPr>
              <a:t>χνι</a:t>
            </a:r>
            <a:r>
              <a:rPr sz="1400" spc="-20" dirty="0">
                <a:latin typeface="Calibri"/>
                <a:cs typeface="Calibri"/>
              </a:rPr>
              <a:t>δ</a:t>
            </a:r>
            <a:r>
              <a:rPr sz="1400" spc="-5" dirty="0">
                <a:latin typeface="Calibri"/>
                <a:cs typeface="Calibri"/>
              </a:rPr>
              <a:t>ι</a:t>
            </a:r>
            <a:r>
              <a:rPr sz="1400" spc="-20" dirty="0">
                <a:latin typeface="Calibri"/>
                <a:cs typeface="Calibri"/>
              </a:rPr>
              <a:t>ώ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σε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απ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ευ</a:t>
            </a:r>
            <a:r>
              <a:rPr sz="1400" spc="-10" dirty="0">
                <a:latin typeface="Calibri"/>
                <a:cs typeface="Calibri"/>
              </a:rPr>
              <a:t>θ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ίας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(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25" dirty="0">
                <a:latin typeface="Calibri"/>
                <a:cs typeface="Calibri"/>
              </a:rPr>
              <a:t>n</a:t>
            </a:r>
            <a:r>
              <a:rPr sz="1400" spc="-5" dirty="0">
                <a:latin typeface="Calibri"/>
                <a:cs typeface="Calibri"/>
              </a:rPr>
              <a:t>-</a:t>
            </a:r>
            <a:endParaRPr sz="1400">
              <a:latin typeface="Calibri"/>
              <a:cs typeface="Calibri"/>
            </a:endParaRPr>
          </a:p>
          <a:p>
            <a:pPr marL="81915">
              <a:lnSpc>
                <a:spcPct val="100000"/>
              </a:lnSpc>
            </a:pPr>
            <a:r>
              <a:rPr sz="1400" spc="-15" dirty="0">
                <a:latin typeface="Calibri"/>
                <a:cs typeface="Calibri"/>
              </a:rPr>
              <a:t>li</a:t>
            </a:r>
            <a:r>
              <a:rPr sz="1400" spc="-25" dirty="0">
                <a:latin typeface="Calibri"/>
                <a:cs typeface="Calibri"/>
              </a:rPr>
              <a:t>n</a:t>
            </a:r>
            <a:r>
              <a:rPr sz="1400" spc="-10" dirty="0">
                <a:latin typeface="Calibri"/>
                <a:cs typeface="Calibri"/>
              </a:rPr>
              <a:t>e</a:t>
            </a:r>
            <a:r>
              <a:rPr sz="1400" spc="-5" dirty="0">
                <a:latin typeface="Calibri"/>
                <a:cs typeface="Calibri"/>
              </a:rPr>
              <a:t>)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σ</a:t>
            </a:r>
            <a:r>
              <a:rPr sz="1400" spc="-20" dirty="0">
                <a:latin typeface="Calibri"/>
                <a:cs typeface="Calibri"/>
              </a:rPr>
              <a:t>ύ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-25" dirty="0">
                <a:latin typeface="Calibri"/>
                <a:cs typeface="Calibri"/>
              </a:rPr>
              <a:t>δ</a:t>
            </a:r>
            <a:r>
              <a:rPr sz="1400" spc="-50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ση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89676" y="3525773"/>
            <a:ext cx="1149350" cy="561975"/>
          </a:xfrm>
          <a:prstGeom prst="rect">
            <a:avLst/>
          </a:prstGeom>
          <a:solidFill>
            <a:srgbClr val="417A85"/>
          </a:solidFill>
        </p:spPr>
        <p:txBody>
          <a:bodyPr vert="horz" wrap="square" lIns="0" tIns="0" rIns="0" bIns="0" rtlCol="0">
            <a:spAutoFit/>
          </a:bodyPr>
          <a:lstStyle/>
          <a:p>
            <a:pPr marL="211454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92.00.19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042150" y="3544823"/>
            <a:ext cx="3905250" cy="536575"/>
          </a:xfrm>
          <a:prstGeom prst="rect">
            <a:avLst/>
          </a:prstGeom>
          <a:solidFill>
            <a:srgbClr val="BCDADF"/>
          </a:solidFill>
        </p:spPr>
        <p:txBody>
          <a:bodyPr vert="horz" wrap="square" lIns="0" tIns="0" rIns="0" bIns="0" rtlCol="0">
            <a:spAutoFit/>
          </a:bodyPr>
          <a:lstStyle/>
          <a:p>
            <a:pPr marL="81915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A</a:t>
            </a:r>
            <a:r>
              <a:rPr sz="1400" spc="-10" dirty="0">
                <a:latin typeface="Calibri"/>
                <a:cs typeface="Calibri"/>
              </a:rPr>
              <a:t>λ</a:t>
            </a:r>
            <a:r>
              <a:rPr sz="1400" spc="-5" dirty="0">
                <a:latin typeface="Calibri"/>
                <a:cs typeface="Calibri"/>
              </a:rPr>
              <a:t>λ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υ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20" dirty="0">
                <a:latin typeface="Calibri"/>
                <a:cs typeface="Calibri"/>
              </a:rPr>
              <a:t>η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4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σί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τυ</a:t>
            </a:r>
            <a:r>
              <a:rPr sz="1400" spc="-30" dirty="0">
                <a:latin typeface="Calibri"/>
                <a:cs typeface="Calibri"/>
              </a:rPr>
              <a:t>χ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20" dirty="0">
                <a:latin typeface="Calibri"/>
                <a:cs typeface="Calibri"/>
              </a:rPr>
              <a:t>ώ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40" dirty="0">
                <a:latin typeface="Calibri"/>
                <a:cs typeface="Calibri"/>
              </a:rPr>
              <a:t>π</a:t>
            </a:r>
            <a:r>
              <a:rPr sz="1400" spc="-10" dirty="0">
                <a:latin typeface="Calibri"/>
                <a:cs typeface="Calibri"/>
              </a:rPr>
              <a:t>αι</a:t>
            </a:r>
            <a:r>
              <a:rPr sz="1400" spc="-5" dirty="0">
                <a:latin typeface="Calibri"/>
                <a:cs typeface="Calibri"/>
              </a:rPr>
              <a:t>χνι</a:t>
            </a:r>
            <a:r>
              <a:rPr sz="1400" spc="-20" dirty="0">
                <a:latin typeface="Calibri"/>
                <a:cs typeface="Calibri"/>
              </a:rPr>
              <a:t>δ</a:t>
            </a:r>
            <a:r>
              <a:rPr sz="1400" spc="-5" dirty="0">
                <a:latin typeface="Calibri"/>
                <a:cs typeface="Calibri"/>
              </a:rPr>
              <a:t>ι</a:t>
            </a:r>
            <a:r>
              <a:rPr sz="1400" spc="-20" dirty="0">
                <a:latin typeface="Calibri"/>
                <a:cs typeface="Calibri"/>
              </a:rPr>
              <a:t>ώ</a:t>
            </a:r>
            <a:r>
              <a:rPr sz="1400" spc="-10" dirty="0">
                <a:latin typeface="Calibri"/>
                <a:cs typeface="Calibri"/>
              </a:rPr>
              <a:t>ν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00725" y="4148137"/>
            <a:ext cx="1148080" cy="582930"/>
          </a:xfrm>
          <a:prstGeom prst="rect">
            <a:avLst/>
          </a:prstGeom>
          <a:solidFill>
            <a:srgbClr val="417A85"/>
          </a:solidFill>
        </p:spPr>
        <p:txBody>
          <a:bodyPr vert="horz" wrap="square" lIns="0" tIns="0" rIns="0" bIns="0" rtlCol="0">
            <a:spAutoFit/>
          </a:bodyPr>
          <a:lstStyle/>
          <a:p>
            <a:pPr marL="262890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92.00.2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56501" y="4160773"/>
            <a:ext cx="3903979" cy="584200"/>
          </a:xfrm>
          <a:prstGeom prst="rect">
            <a:avLst/>
          </a:prstGeom>
          <a:solidFill>
            <a:srgbClr val="BCDADF"/>
          </a:solidFill>
        </p:spPr>
        <p:txBody>
          <a:bodyPr vert="horz" wrap="square" lIns="0" tIns="0" rIns="0" bIns="0" rtlCol="0">
            <a:spAutoFit/>
          </a:bodyPr>
          <a:lstStyle/>
          <a:p>
            <a:pPr marL="81915">
              <a:lnSpc>
                <a:spcPct val="100000"/>
              </a:lnSpc>
            </a:pPr>
            <a:r>
              <a:rPr sz="1400" spc="-20" dirty="0">
                <a:latin typeface="Calibri"/>
                <a:cs typeface="Calibri"/>
              </a:rPr>
              <a:t>Υ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20" dirty="0">
                <a:latin typeface="Calibri"/>
                <a:cs typeface="Calibri"/>
              </a:rPr>
              <a:t>η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4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σί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σ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οιχ</a:t>
            </a:r>
            <a:r>
              <a:rPr sz="1400" spc="-10" dirty="0">
                <a:latin typeface="Calibri"/>
                <a:cs typeface="Calibri"/>
              </a:rPr>
              <a:t>ημά</a:t>
            </a:r>
            <a:r>
              <a:rPr sz="1400" spc="-20" dirty="0">
                <a:latin typeface="Calibri"/>
                <a:cs typeface="Calibri"/>
              </a:rPr>
              <a:t>τω</a:t>
            </a:r>
            <a:r>
              <a:rPr sz="1400" spc="-10" dirty="0">
                <a:latin typeface="Calibri"/>
                <a:cs typeface="Calibri"/>
              </a:rPr>
              <a:t>ν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800725" y="4818126"/>
            <a:ext cx="1149350" cy="581025"/>
          </a:xfrm>
          <a:prstGeom prst="rect">
            <a:avLst/>
          </a:prstGeom>
          <a:solidFill>
            <a:srgbClr val="417A85"/>
          </a:solidFill>
        </p:spPr>
        <p:txBody>
          <a:bodyPr vert="horz" wrap="square" lIns="0" tIns="0" rIns="0" bIns="0" rtlCol="0">
            <a:spAutoFit/>
          </a:bodyPr>
          <a:lstStyle/>
          <a:p>
            <a:pPr marL="211454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92.00.21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081901" y="4864163"/>
            <a:ext cx="3905250" cy="516255"/>
          </a:xfrm>
          <a:prstGeom prst="rect">
            <a:avLst/>
          </a:prstGeom>
          <a:solidFill>
            <a:srgbClr val="BCDADF"/>
          </a:solidFill>
        </p:spPr>
        <p:txBody>
          <a:bodyPr vert="horz" wrap="square" lIns="0" tIns="0" rIns="0" bIns="0" rtlCol="0">
            <a:spAutoFit/>
          </a:bodyPr>
          <a:lstStyle/>
          <a:p>
            <a:pPr marL="81915" marR="361950">
              <a:lnSpc>
                <a:spcPct val="100000"/>
              </a:lnSpc>
            </a:pPr>
            <a:r>
              <a:rPr sz="1400" spc="-20" dirty="0">
                <a:latin typeface="Calibri"/>
                <a:cs typeface="Calibri"/>
              </a:rPr>
              <a:t>Υ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20" dirty="0">
                <a:latin typeface="Calibri"/>
                <a:cs typeface="Calibri"/>
              </a:rPr>
              <a:t>η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4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σί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σ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οιχ</a:t>
            </a:r>
            <a:r>
              <a:rPr sz="1400" spc="-10" dirty="0">
                <a:latin typeface="Calibri"/>
                <a:cs typeface="Calibri"/>
              </a:rPr>
              <a:t>ημά</a:t>
            </a:r>
            <a:r>
              <a:rPr sz="1400" spc="-20" dirty="0">
                <a:latin typeface="Calibri"/>
                <a:cs typeface="Calibri"/>
              </a:rPr>
              <a:t>τω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σε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απ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ευ</a:t>
            </a:r>
            <a:r>
              <a:rPr sz="1400" spc="-10" dirty="0">
                <a:latin typeface="Calibri"/>
                <a:cs typeface="Calibri"/>
              </a:rPr>
              <a:t>θ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ίας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(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25" dirty="0">
                <a:latin typeface="Calibri"/>
                <a:cs typeface="Calibri"/>
              </a:rPr>
              <a:t>n</a:t>
            </a:r>
            <a:r>
              <a:rPr sz="1400" dirty="0">
                <a:latin typeface="Calibri"/>
                <a:cs typeface="Calibri"/>
              </a:rPr>
              <a:t>-</a:t>
            </a:r>
            <a:r>
              <a:rPr sz="1400" spc="-15" dirty="0">
                <a:latin typeface="Calibri"/>
                <a:cs typeface="Calibri"/>
              </a:rPr>
              <a:t>li</a:t>
            </a:r>
            <a:r>
              <a:rPr sz="1400" spc="-25" dirty="0">
                <a:latin typeface="Calibri"/>
                <a:cs typeface="Calibri"/>
              </a:rPr>
              <a:t>n</a:t>
            </a:r>
            <a:r>
              <a:rPr sz="1400" spc="-10" dirty="0">
                <a:latin typeface="Calibri"/>
                <a:cs typeface="Calibri"/>
              </a:rPr>
              <a:t>e)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σ</a:t>
            </a:r>
            <a:r>
              <a:rPr sz="1400" spc="-20" dirty="0">
                <a:latin typeface="Calibri"/>
                <a:cs typeface="Calibri"/>
              </a:rPr>
              <a:t>ύ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-20" dirty="0">
                <a:latin typeface="Calibri"/>
                <a:cs typeface="Calibri"/>
              </a:rPr>
              <a:t>δ</a:t>
            </a:r>
            <a:r>
              <a:rPr sz="1400" spc="-4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ση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818251" y="5513387"/>
            <a:ext cx="1139825" cy="484505"/>
          </a:xfrm>
          <a:prstGeom prst="rect">
            <a:avLst/>
          </a:prstGeom>
          <a:solidFill>
            <a:srgbClr val="417A85"/>
          </a:solidFill>
        </p:spPr>
        <p:txBody>
          <a:bodyPr vert="horz" wrap="square" lIns="0" tIns="0" rIns="0" bIns="0" rtlCol="0">
            <a:spAutoFit/>
          </a:bodyPr>
          <a:lstStyle/>
          <a:p>
            <a:pPr marL="208279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92.00.29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045325" y="5526087"/>
            <a:ext cx="3927475" cy="485775"/>
          </a:xfrm>
          <a:prstGeom prst="rect">
            <a:avLst/>
          </a:prstGeom>
          <a:solidFill>
            <a:srgbClr val="BCDADF"/>
          </a:solidFill>
        </p:spPr>
        <p:txBody>
          <a:bodyPr vert="horz" wrap="square" lIns="0" tIns="0" rIns="0" bIns="0" rtlCol="0">
            <a:spAutoFit/>
          </a:bodyPr>
          <a:lstStyle/>
          <a:p>
            <a:pPr marL="81915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Α</a:t>
            </a:r>
            <a:r>
              <a:rPr sz="1400" spc="-10" dirty="0">
                <a:latin typeface="Calibri"/>
                <a:cs typeface="Calibri"/>
              </a:rPr>
              <a:t>λ</a:t>
            </a:r>
            <a:r>
              <a:rPr sz="1400" spc="-5" dirty="0">
                <a:latin typeface="Calibri"/>
                <a:cs typeface="Calibri"/>
              </a:rPr>
              <a:t>λ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υ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20" dirty="0">
                <a:latin typeface="Calibri"/>
                <a:cs typeface="Calibri"/>
              </a:rPr>
              <a:t>η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4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σί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σ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οιχ</a:t>
            </a:r>
            <a:r>
              <a:rPr sz="1400" spc="-10" dirty="0">
                <a:latin typeface="Calibri"/>
                <a:cs typeface="Calibri"/>
              </a:rPr>
              <a:t>ημά</a:t>
            </a:r>
            <a:r>
              <a:rPr sz="1400" spc="-20" dirty="0">
                <a:latin typeface="Calibri"/>
                <a:cs typeface="Calibri"/>
              </a:rPr>
              <a:t>τω</a:t>
            </a:r>
            <a:r>
              <a:rPr sz="1400" spc="-10" dirty="0">
                <a:latin typeface="Calibri"/>
                <a:cs typeface="Calibri"/>
              </a:rPr>
              <a:t>ν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811901" y="6096000"/>
            <a:ext cx="1149350" cy="460375"/>
          </a:xfrm>
          <a:prstGeom prst="rect">
            <a:avLst/>
          </a:prstGeom>
          <a:solidFill>
            <a:srgbClr val="417A85"/>
          </a:solidFill>
        </p:spPr>
        <p:txBody>
          <a:bodyPr vert="horz" wrap="square" lIns="0" tIns="0" rIns="0" bIns="0" rtlCol="0">
            <a:spAutoFit/>
          </a:bodyPr>
          <a:lstStyle/>
          <a:p>
            <a:pPr marL="83185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92.00.29</a:t>
            </a:r>
            <a:r>
              <a:rPr sz="1600" spc="-5" dirty="0">
                <a:latin typeface="Calibri"/>
                <a:cs typeface="Calibri"/>
              </a:rPr>
              <a:t>.01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043801" y="6135687"/>
            <a:ext cx="3968750" cy="421005"/>
          </a:xfrm>
          <a:custGeom>
            <a:avLst/>
            <a:gdLst/>
            <a:ahLst/>
            <a:cxnLst/>
            <a:rect l="l" t="t" r="r" b="b"/>
            <a:pathLst>
              <a:path w="3968750" h="421004">
                <a:moveTo>
                  <a:pt x="0" y="420687"/>
                </a:moveTo>
                <a:lnTo>
                  <a:pt x="3968750" y="420687"/>
                </a:lnTo>
                <a:lnTo>
                  <a:pt x="3968750" y="0"/>
                </a:lnTo>
                <a:lnTo>
                  <a:pt x="0" y="0"/>
                </a:lnTo>
                <a:lnTo>
                  <a:pt x="0" y="420687"/>
                </a:lnTo>
                <a:close/>
              </a:path>
            </a:pathLst>
          </a:custGeom>
          <a:solidFill>
            <a:srgbClr val="BCDA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7126223" y="6170371"/>
            <a:ext cx="3805554" cy="390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tabLst>
                <a:tab pos="1081405" algn="l"/>
                <a:tab pos="2359025" algn="l"/>
                <a:tab pos="3340735" algn="l"/>
              </a:tabLst>
            </a:pPr>
            <a:r>
              <a:rPr sz="1400" spc="-20" dirty="0">
                <a:latin typeface="Calibri"/>
                <a:cs typeface="Calibri"/>
              </a:rPr>
              <a:t>Υ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20" dirty="0">
                <a:latin typeface="Calibri"/>
                <a:cs typeface="Calibri"/>
              </a:rPr>
              <a:t>η</a:t>
            </a:r>
            <a:r>
              <a:rPr sz="1400" spc="20" dirty="0">
                <a:latin typeface="Calibri"/>
                <a:cs typeface="Calibri"/>
              </a:rPr>
              <a:t>ρ</a:t>
            </a:r>
            <a:r>
              <a:rPr sz="1400" spc="-4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σ</a:t>
            </a:r>
            <a:r>
              <a:rPr sz="1400" spc="20" dirty="0">
                <a:latin typeface="Calibri"/>
                <a:cs typeface="Calibri"/>
              </a:rPr>
              <a:t>ί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ορ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ί</a:t>
            </a:r>
            <a:r>
              <a:rPr sz="1400" spc="2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υ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0" dirty="0">
                <a:latin typeface="Calibri"/>
                <a:cs typeface="Calibri"/>
              </a:rPr>
              <a:t>Π</a:t>
            </a:r>
            <a:r>
              <a:rPr sz="1400" spc="-10" dirty="0">
                <a:latin typeface="Calibri"/>
                <a:cs typeface="Calibri"/>
              </a:rPr>
              <a:t>Ρ</a:t>
            </a:r>
            <a:r>
              <a:rPr sz="1400" spc="-15" dirty="0">
                <a:latin typeface="Calibri"/>
                <a:cs typeface="Calibri"/>
              </a:rPr>
              <a:t>Ο</a:t>
            </a:r>
            <a:r>
              <a:rPr sz="1400" dirty="0">
                <a:latin typeface="Calibri"/>
                <a:cs typeface="Calibri"/>
              </a:rPr>
              <a:t>-</a:t>
            </a:r>
            <a:r>
              <a:rPr sz="1400" spc="0" dirty="0">
                <a:latin typeface="Calibri"/>
                <a:cs typeface="Calibri"/>
              </a:rPr>
              <a:t>Π</a:t>
            </a:r>
            <a:r>
              <a:rPr sz="1400" spc="-45" dirty="0">
                <a:latin typeface="Calibri"/>
                <a:cs typeface="Calibri"/>
              </a:rPr>
              <a:t>Ο</a:t>
            </a:r>
            <a:r>
              <a:rPr sz="1400" spc="-5" dirty="0">
                <a:latin typeface="Calibri"/>
                <a:cs typeface="Calibri"/>
              </a:rPr>
              <a:t>,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-20" dirty="0">
                <a:latin typeface="Calibri"/>
                <a:cs typeface="Calibri"/>
              </a:rPr>
              <a:t>“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5" dirty="0">
                <a:latin typeface="Calibri"/>
                <a:cs typeface="Calibri"/>
              </a:rPr>
              <a:t>ά</a:t>
            </a:r>
            <a:r>
              <a:rPr sz="1400" spc="-10" dirty="0">
                <a:latin typeface="Calibri"/>
                <a:cs typeface="Calibri"/>
              </a:rPr>
              <a:t>με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Σ</a:t>
            </a:r>
            <a:r>
              <a:rPr sz="1400" spc="-65" dirty="0">
                <a:latin typeface="Calibri"/>
                <a:cs typeface="Calibri"/>
              </a:rPr>
              <a:t>Τ</a:t>
            </a:r>
            <a:r>
              <a:rPr sz="1400" spc="-25" dirty="0">
                <a:latin typeface="Calibri"/>
                <a:cs typeface="Calibri"/>
              </a:rPr>
              <a:t>Ο</a:t>
            </a:r>
            <a:r>
              <a:rPr sz="1400" dirty="0">
                <a:latin typeface="Calibri"/>
                <a:cs typeface="Calibri"/>
              </a:rPr>
              <a:t>Ι</a:t>
            </a:r>
            <a:r>
              <a:rPr sz="1400" spc="-10" dirty="0">
                <a:latin typeface="Calibri"/>
                <a:cs typeface="Calibri"/>
              </a:rPr>
              <a:t>Χ</a:t>
            </a:r>
            <a:r>
              <a:rPr sz="1400" spc="-20" dirty="0">
                <a:latin typeface="Calibri"/>
                <a:cs typeface="Calibri"/>
              </a:rPr>
              <a:t>Η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spc="-50" dirty="0">
                <a:latin typeface="Calibri"/>
                <a:cs typeface="Calibri"/>
              </a:rPr>
              <a:t>Α</a:t>
            </a:r>
            <a:r>
              <a:rPr sz="1400" spc="-10" dirty="0">
                <a:latin typeface="Calibri"/>
                <a:cs typeface="Calibri"/>
              </a:rPr>
              <a:t>” </a:t>
            </a:r>
            <a:r>
              <a:rPr sz="1400" spc="-7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ιπ</a:t>
            </a:r>
            <a:r>
              <a:rPr sz="1400" spc="-15" dirty="0">
                <a:latin typeface="Calibri"/>
                <a:cs typeface="Calibri"/>
              </a:rPr>
              <a:t>π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20" dirty="0">
                <a:latin typeface="Calibri"/>
                <a:cs typeface="Calibri"/>
              </a:rPr>
              <a:t>δ</a:t>
            </a:r>
            <a:r>
              <a:rPr sz="1400" spc="-5" dirty="0">
                <a:latin typeface="Calibri"/>
                <a:cs typeface="Calibri"/>
              </a:rPr>
              <a:t>ρο</a:t>
            </a:r>
            <a:r>
              <a:rPr sz="1400" spc="-10" dirty="0">
                <a:latin typeface="Calibri"/>
                <a:cs typeface="Calibri"/>
              </a:rPr>
              <a:t>μια</a:t>
            </a:r>
            <a:r>
              <a:rPr sz="1400" spc="-70" dirty="0">
                <a:latin typeface="Calibri"/>
                <a:cs typeface="Calibri"/>
              </a:rPr>
              <a:t>κ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ύ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σ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οιχ</a:t>
            </a:r>
            <a:r>
              <a:rPr sz="1400" spc="-15" dirty="0">
                <a:latin typeface="Calibri"/>
                <a:cs typeface="Calibri"/>
              </a:rPr>
              <a:t>ή</a:t>
            </a:r>
            <a:r>
              <a:rPr sz="1400" spc="-10" dirty="0">
                <a:latin typeface="Calibri"/>
                <a:cs typeface="Calibri"/>
              </a:rPr>
              <a:t>μα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ς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68325" y="3570223"/>
            <a:ext cx="1149350" cy="571500"/>
          </a:xfrm>
          <a:prstGeom prst="rect">
            <a:avLst/>
          </a:prstGeom>
          <a:solidFill>
            <a:srgbClr val="417A85"/>
          </a:solidFill>
        </p:spPr>
        <p:txBody>
          <a:bodyPr vert="horz" wrap="square" lIns="0" tIns="0" rIns="0" bIns="0" rtlCol="0">
            <a:spAutoFit/>
          </a:bodyPr>
          <a:lstStyle/>
          <a:p>
            <a:pPr marL="81915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92.00.12.02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09750" y="3578225"/>
            <a:ext cx="3905250" cy="530225"/>
          </a:xfrm>
          <a:prstGeom prst="rect">
            <a:avLst/>
          </a:prstGeom>
          <a:solidFill>
            <a:srgbClr val="BCDADF"/>
          </a:solidFill>
        </p:spPr>
        <p:txBody>
          <a:bodyPr vert="horz" wrap="square" lIns="0" tIns="0" rIns="0" bIns="0" rtlCol="0">
            <a:spAutoFit/>
          </a:bodyPr>
          <a:lstStyle/>
          <a:p>
            <a:pPr marL="81280" marR="76200">
              <a:lnSpc>
                <a:spcPct val="100000"/>
              </a:lnSpc>
            </a:pPr>
            <a:r>
              <a:rPr sz="1400" spc="-20" dirty="0">
                <a:latin typeface="Calibri"/>
                <a:cs typeface="Calibri"/>
              </a:rPr>
              <a:t>Υ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20" dirty="0">
                <a:latin typeface="Calibri"/>
                <a:cs typeface="Calibri"/>
              </a:rPr>
              <a:t>η</a:t>
            </a:r>
            <a:r>
              <a:rPr sz="1400" spc="20" dirty="0">
                <a:latin typeface="Calibri"/>
                <a:cs typeface="Calibri"/>
              </a:rPr>
              <a:t>ρ</a:t>
            </a:r>
            <a:r>
              <a:rPr sz="1400" spc="-4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σ</a:t>
            </a:r>
            <a:r>
              <a:rPr sz="1400" spc="20" dirty="0">
                <a:latin typeface="Calibri"/>
                <a:cs typeface="Calibri"/>
              </a:rPr>
              <a:t>ί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spc="-20" dirty="0">
                <a:latin typeface="Calibri"/>
                <a:cs typeface="Calibri"/>
              </a:rPr>
              <a:t>ε</a:t>
            </a:r>
            <a:r>
              <a:rPr sz="1400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άλ</a:t>
            </a:r>
            <a:r>
              <a:rPr sz="1400" spc="15" dirty="0">
                <a:latin typeface="Calibri"/>
                <a:cs typeface="Calibri"/>
              </a:rPr>
              <a:t>λ</a:t>
            </a:r>
            <a:r>
              <a:rPr sz="1400" dirty="0">
                <a:latin typeface="Calibri"/>
                <a:cs typeface="Calibri"/>
              </a:rPr>
              <a:t>ε</a:t>
            </a:r>
            <a:r>
              <a:rPr sz="1400" spc="-25" dirty="0">
                <a:latin typeface="Calibri"/>
                <a:cs typeface="Calibri"/>
              </a:rPr>
              <a:t>υ</a:t>
            </a:r>
            <a:r>
              <a:rPr sz="1400" spc="-10" dirty="0">
                <a:latin typeface="Calibri"/>
                <a:cs typeface="Calibri"/>
              </a:rPr>
              <a:t>σης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μη</a:t>
            </a:r>
            <a:r>
              <a:rPr sz="1400" spc="-30" dirty="0">
                <a:latin typeface="Calibri"/>
                <a:cs typeface="Calibri"/>
              </a:rPr>
              <a:t>χ</a:t>
            </a:r>
            <a:r>
              <a:rPr sz="1400" spc="-10" dirty="0">
                <a:latin typeface="Calibri"/>
                <a:cs typeface="Calibri"/>
              </a:rPr>
              <a:t>ανημ</a:t>
            </a:r>
            <a:r>
              <a:rPr sz="1400" spc="15" dirty="0">
                <a:latin typeface="Calibri"/>
                <a:cs typeface="Calibri"/>
              </a:rPr>
              <a:t>ά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τυ</a:t>
            </a:r>
            <a:r>
              <a:rPr sz="1400" spc="-5" dirty="0">
                <a:latin typeface="Calibri"/>
                <a:cs typeface="Calibri"/>
              </a:rPr>
              <a:t>χ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20" dirty="0">
                <a:latin typeface="Calibri"/>
                <a:cs typeface="Calibri"/>
              </a:rPr>
              <a:t>ώ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40" dirty="0">
                <a:latin typeface="Calibri"/>
                <a:cs typeface="Calibri"/>
              </a:rPr>
              <a:t>π</a:t>
            </a:r>
            <a:r>
              <a:rPr sz="1400" spc="-10" dirty="0">
                <a:latin typeface="Calibri"/>
                <a:cs typeface="Calibri"/>
              </a:rPr>
              <a:t>αι</a:t>
            </a:r>
            <a:r>
              <a:rPr sz="1400" spc="-5" dirty="0">
                <a:latin typeface="Calibri"/>
                <a:cs typeface="Calibri"/>
              </a:rPr>
              <a:t>χνι</a:t>
            </a:r>
            <a:r>
              <a:rPr sz="1400" spc="-20" dirty="0">
                <a:latin typeface="Calibri"/>
                <a:cs typeface="Calibri"/>
              </a:rPr>
              <a:t>δ</a:t>
            </a:r>
            <a:r>
              <a:rPr sz="1400" spc="-5" dirty="0">
                <a:latin typeface="Calibri"/>
                <a:cs typeface="Calibri"/>
              </a:rPr>
              <a:t>ι</a:t>
            </a:r>
            <a:r>
              <a:rPr sz="1400" spc="-20" dirty="0">
                <a:latin typeface="Calibri"/>
                <a:cs typeface="Calibri"/>
              </a:rPr>
              <a:t>ώ</a:t>
            </a:r>
            <a:r>
              <a:rPr sz="1400" spc="-10" dirty="0">
                <a:latin typeface="Calibri"/>
                <a:cs typeface="Calibri"/>
              </a:rPr>
              <a:t>ν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</a:t>
            </a:r>
            <a:r>
              <a:rPr sz="1400" spc="-10" dirty="0">
                <a:latin typeface="Calibri"/>
                <a:cs typeface="Calibri"/>
              </a:rPr>
              <a:t>με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45" dirty="0">
                <a:latin typeface="Calibri"/>
                <a:cs typeface="Calibri"/>
              </a:rPr>
              <a:t>κ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10" dirty="0">
                <a:latin typeface="Calibri"/>
                <a:cs typeface="Calibri"/>
              </a:rPr>
              <a:t>μα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</a:t>
            </a:r>
            <a:r>
              <a:rPr sz="1400" spc="-20" dirty="0">
                <a:latin typeface="Calibri"/>
                <a:cs typeface="Calibri"/>
              </a:rPr>
              <a:t>δ</a:t>
            </a:r>
            <a:r>
              <a:rPr sz="1400" spc="-25" dirty="0">
                <a:latin typeface="Calibri"/>
                <a:cs typeface="Calibri"/>
              </a:rPr>
              <a:t>έ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η</a:t>
            </a:r>
            <a:r>
              <a:rPr sz="1400" spc="5" dirty="0">
                <a:latin typeface="Calibri"/>
                <a:cs typeface="Calibri"/>
              </a:rPr>
              <a:t>)</a:t>
            </a:r>
            <a:r>
              <a:rPr sz="1400" spc="-5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789676" y="1682813"/>
            <a:ext cx="1106805" cy="541655"/>
          </a:xfrm>
          <a:prstGeom prst="rect">
            <a:avLst/>
          </a:prstGeom>
          <a:solidFill>
            <a:srgbClr val="417A85"/>
          </a:solidFill>
        </p:spPr>
        <p:txBody>
          <a:bodyPr vert="horz" wrap="square" lIns="0" tIns="0" rIns="0" bIns="0" rtlCol="0">
            <a:spAutoFit/>
          </a:bodyPr>
          <a:lstStyle/>
          <a:p>
            <a:pPr marL="61594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92.00.13</a:t>
            </a:r>
            <a:r>
              <a:rPr sz="1600" spc="-5" dirty="0">
                <a:latin typeface="Calibri"/>
                <a:cs typeface="Calibri"/>
              </a:rPr>
              <a:t>.03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993001" y="1697037"/>
            <a:ext cx="3943350" cy="516255"/>
          </a:xfrm>
          <a:prstGeom prst="rect">
            <a:avLst/>
          </a:prstGeom>
          <a:solidFill>
            <a:srgbClr val="BCDADF"/>
          </a:solidFill>
        </p:spPr>
        <p:txBody>
          <a:bodyPr vert="horz" wrap="square" lIns="0" tIns="0" rIns="0" bIns="0" rtlCol="0">
            <a:spAutoFit/>
          </a:bodyPr>
          <a:lstStyle/>
          <a:p>
            <a:pPr marL="81915" marR="396240">
              <a:lnSpc>
                <a:spcPct val="100000"/>
              </a:lnSpc>
            </a:pPr>
            <a:r>
              <a:rPr sz="1400" spc="-20" dirty="0">
                <a:latin typeface="Calibri"/>
                <a:cs typeface="Calibri"/>
              </a:rPr>
              <a:t>Υ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20" dirty="0">
                <a:latin typeface="Calibri"/>
                <a:cs typeface="Calibri"/>
              </a:rPr>
              <a:t>η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4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σί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20" dirty="0">
                <a:latin typeface="Calibri"/>
                <a:cs typeface="Calibri"/>
              </a:rPr>
              <a:t>κ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5" dirty="0">
                <a:latin typeface="Calibri"/>
                <a:cs typeface="Calibri"/>
              </a:rPr>
              <a:t>ορ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5" dirty="0">
                <a:latin typeface="Calibri"/>
                <a:cs typeface="Calibri"/>
              </a:rPr>
              <a:t>ί</a:t>
            </a:r>
            <a:r>
              <a:rPr sz="1400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υ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40" dirty="0">
                <a:latin typeface="Calibri"/>
                <a:cs typeface="Calibri"/>
              </a:rPr>
              <a:t>Λ</a:t>
            </a:r>
            <a:r>
              <a:rPr sz="1400" spc="-45" dirty="0">
                <a:latin typeface="Calibri"/>
                <a:cs typeface="Calibri"/>
              </a:rPr>
              <a:t>Ο</a:t>
            </a:r>
            <a:r>
              <a:rPr sz="1400" spc="0" dirty="0">
                <a:latin typeface="Calibri"/>
                <a:cs typeface="Calibri"/>
              </a:rPr>
              <a:t>Τ</a:t>
            </a:r>
            <a:r>
              <a:rPr sz="1400" spc="-65" dirty="0">
                <a:latin typeface="Calibri"/>
                <a:cs typeface="Calibri"/>
              </a:rPr>
              <a:t>Τ</a:t>
            </a:r>
            <a:r>
              <a:rPr sz="1400" spc="-70" dirty="0">
                <a:latin typeface="Calibri"/>
                <a:cs typeface="Calibri"/>
              </a:rPr>
              <a:t>Ο</a:t>
            </a:r>
            <a:r>
              <a:rPr sz="1400" spc="-5" dirty="0">
                <a:latin typeface="Calibri"/>
                <a:cs typeface="Calibri"/>
              </a:rPr>
              <a:t>,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ΚΙ</a:t>
            </a:r>
            <a:r>
              <a:rPr sz="1400" spc="-25" dirty="0">
                <a:latin typeface="Calibri"/>
                <a:cs typeface="Calibri"/>
              </a:rPr>
              <a:t>Ν</a:t>
            </a:r>
            <a:r>
              <a:rPr sz="1400" spc="-70" dirty="0">
                <a:latin typeface="Calibri"/>
                <a:cs typeface="Calibri"/>
              </a:rPr>
              <a:t>Ο</a:t>
            </a:r>
            <a:r>
              <a:rPr sz="1400" spc="-5" dirty="0">
                <a:latin typeface="Calibri"/>
                <a:cs typeface="Calibri"/>
              </a:rPr>
              <a:t>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Τ</a:t>
            </a:r>
            <a:r>
              <a:rPr sz="1400" spc="-40" dirty="0">
                <a:latin typeface="Calibri"/>
                <a:cs typeface="Calibri"/>
              </a:rPr>
              <a:t>Ζ</a:t>
            </a:r>
            <a:r>
              <a:rPr sz="1400" spc="-20" dirty="0">
                <a:latin typeface="Calibri"/>
                <a:cs typeface="Calibri"/>
              </a:rPr>
              <a:t>Ο</a:t>
            </a:r>
            <a:r>
              <a:rPr sz="1400" spc="-10" dirty="0">
                <a:latin typeface="Calibri"/>
                <a:cs typeface="Calibri"/>
              </a:rPr>
              <a:t>Κ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204" dirty="0">
                <a:latin typeface="Calibri"/>
                <a:cs typeface="Calibri"/>
              </a:rPr>
              <a:t>Ρ</a:t>
            </a:r>
            <a:r>
              <a:rPr sz="1400" spc="-5" dirty="0">
                <a:latin typeface="Calibri"/>
                <a:cs typeface="Calibri"/>
              </a:rPr>
              <a:t>, Ξ</a:t>
            </a:r>
            <a:r>
              <a:rPr sz="1400" spc="-20" dirty="0">
                <a:latin typeface="Calibri"/>
                <a:cs typeface="Calibri"/>
              </a:rPr>
              <a:t>Υ</a:t>
            </a:r>
            <a:r>
              <a:rPr sz="1400" spc="-5" dirty="0">
                <a:latin typeface="Calibri"/>
                <a:cs typeface="Calibri"/>
              </a:rPr>
              <a:t>Σ</a:t>
            </a:r>
            <a:r>
              <a:rPr sz="1400" spc="-65" dirty="0">
                <a:latin typeface="Calibri"/>
                <a:cs typeface="Calibri"/>
              </a:rPr>
              <a:t>Τ</a:t>
            </a:r>
            <a:r>
              <a:rPr sz="1400" spc="-70" dirty="0">
                <a:latin typeface="Calibri"/>
                <a:cs typeface="Calibri"/>
              </a:rPr>
              <a:t>Ο</a:t>
            </a:r>
            <a:r>
              <a:rPr sz="1400" spc="-5" dirty="0">
                <a:latin typeface="Calibri"/>
                <a:cs typeface="Calibri"/>
              </a:rPr>
              <a:t>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ΠΡ</a:t>
            </a:r>
            <a:r>
              <a:rPr sz="1400" spc="-50" dirty="0">
                <a:latin typeface="Calibri"/>
                <a:cs typeface="Calibri"/>
              </a:rPr>
              <a:t>Ο</a:t>
            </a:r>
            <a:r>
              <a:rPr sz="1400" spc="-65" dirty="0">
                <a:latin typeface="Calibri"/>
                <a:cs typeface="Calibri"/>
              </a:rPr>
              <a:t>Τ</a:t>
            </a:r>
            <a:r>
              <a:rPr sz="1400" spc="-70" dirty="0">
                <a:latin typeface="Calibri"/>
                <a:cs typeface="Calibri"/>
              </a:rPr>
              <a:t>Ο</a:t>
            </a:r>
            <a:r>
              <a:rPr sz="1400" spc="-5" dirty="0">
                <a:latin typeface="Calibri"/>
                <a:cs typeface="Calibri"/>
              </a:rPr>
              <a:t>,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E</a:t>
            </a:r>
            <a:r>
              <a:rPr sz="1400" spc="-10" dirty="0">
                <a:latin typeface="Calibri"/>
                <a:cs typeface="Calibri"/>
              </a:rPr>
              <a:t>X</a:t>
            </a:r>
            <a:r>
              <a:rPr sz="1400" spc="-20" dirty="0">
                <a:latin typeface="Calibri"/>
                <a:cs typeface="Calibri"/>
              </a:rPr>
              <a:t>T</a:t>
            </a:r>
            <a:r>
              <a:rPr sz="1400" dirty="0">
                <a:latin typeface="Calibri"/>
                <a:cs typeface="Calibri"/>
              </a:rPr>
              <a:t>R</a:t>
            </a:r>
            <a:r>
              <a:rPr sz="1400" spc="-5" dirty="0">
                <a:latin typeface="Calibri"/>
                <a:cs typeface="Calibri"/>
              </a:rPr>
              <a:t>A</a:t>
            </a:r>
            <a:r>
              <a:rPr sz="1400" spc="-20" dirty="0">
                <a:latin typeface="Calibri"/>
                <a:cs typeface="Calibri"/>
              </a:rPr>
              <a:t>5</a:t>
            </a:r>
            <a:r>
              <a:rPr sz="1400" spc="-5" dirty="0">
                <a:latin typeface="Calibri"/>
                <a:cs typeface="Calibri"/>
              </a:rPr>
              <a:t>,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</a:t>
            </a:r>
            <a:r>
              <a:rPr sz="1400" spc="-20" dirty="0">
                <a:latin typeface="Calibri"/>
                <a:cs typeface="Calibri"/>
              </a:rPr>
              <a:t>U</a:t>
            </a:r>
            <a:r>
              <a:rPr sz="1400" spc="-10" dirty="0">
                <a:latin typeface="Calibri"/>
                <a:cs typeface="Calibri"/>
              </a:rPr>
              <a:t>P</a:t>
            </a:r>
            <a:r>
              <a:rPr sz="1400" spc="-20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R</a:t>
            </a:r>
            <a:r>
              <a:rPr sz="1400" spc="-10" dirty="0">
                <a:latin typeface="Calibri"/>
                <a:cs typeface="Calibri"/>
              </a:rPr>
              <a:t>3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70" dirty="0">
                <a:latin typeface="Calibri"/>
                <a:cs typeface="Calibri"/>
              </a:rPr>
              <a:t>κ</a:t>
            </a:r>
            <a:r>
              <a:rPr sz="1400" spc="-10" dirty="0">
                <a:latin typeface="Calibri"/>
                <a:cs typeface="Calibri"/>
              </a:rPr>
              <a:t>αι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40" dirty="0">
                <a:latin typeface="Calibri"/>
                <a:cs typeface="Calibri"/>
              </a:rPr>
              <a:t>π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dirty="0">
                <a:latin typeface="Calibri"/>
                <a:cs typeface="Calibri"/>
              </a:rPr>
              <a:t>ρ</a:t>
            </a:r>
            <a:r>
              <a:rPr sz="1400" spc="-5" dirty="0">
                <a:latin typeface="Calibri"/>
                <a:cs typeface="Calibri"/>
              </a:rPr>
              <a:t>ό</a:t>
            </a:r>
            <a:r>
              <a:rPr sz="1400" spc="-10" dirty="0">
                <a:latin typeface="Calibri"/>
                <a:cs typeface="Calibri"/>
              </a:rPr>
              <a:t>μ</a:t>
            </a:r>
            <a:r>
              <a:rPr sz="1400" dirty="0">
                <a:latin typeface="Calibri"/>
                <a:cs typeface="Calibri"/>
              </a:rPr>
              <a:t>ο</a:t>
            </a:r>
            <a:r>
              <a:rPr sz="1400" spc="-5" dirty="0">
                <a:latin typeface="Calibri"/>
                <a:cs typeface="Calibri"/>
              </a:rPr>
              <a:t>ι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10" dirty="0">
                <a:latin typeface="Calibri"/>
                <a:cs typeface="Calibri"/>
              </a:rPr>
              <a:t>ν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802376" y="2306573"/>
            <a:ext cx="1109980" cy="542925"/>
          </a:xfrm>
          <a:prstGeom prst="rect">
            <a:avLst/>
          </a:prstGeom>
          <a:solidFill>
            <a:srgbClr val="417A85"/>
          </a:solidFill>
        </p:spPr>
        <p:txBody>
          <a:bodyPr vert="horz" wrap="square" lIns="0" tIns="0" rIns="0" bIns="0" rtlCol="0">
            <a:spAutoFit/>
          </a:bodyPr>
          <a:lstStyle/>
          <a:p>
            <a:pPr marL="61594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92.00.13</a:t>
            </a:r>
            <a:r>
              <a:rPr sz="1600" spc="-5" dirty="0">
                <a:latin typeface="Calibri"/>
                <a:cs typeface="Calibri"/>
              </a:rPr>
              <a:t>.04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023100" y="2331973"/>
            <a:ext cx="3888104" cy="517525"/>
          </a:xfrm>
          <a:prstGeom prst="rect">
            <a:avLst/>
          </a:prstGeom>
          <a:solidFill>
            <a:srgbClr val="BCDADF"/>
          </a:solidFill>
        </p:spPr>
        <p:txBody>
          <a:bodyPr vert="horz" wrap="square" lIns="0" tIns="0" rIns="0" bIns="0" rtlCol="0">
            <a:spAutoFit/>
          </a:bodyPr>
          <a:lstStyle/>
          <a:p>
            <a:pPr marL="81915">
              <a:lnSpc>
                <a:spcPct val="100000"/>
              </a:lnSpc>
            </a:pPr>
            <a:r>
              <a:rPr sz="1400" spc="-20" dirty="0">
                <a:latin typeface="Calibri"/>
                <a:cs typeface="Calibri"/>
              </a:rPr>
              <a:t>Υ</a:t>
            </a:r>
            <a:r>
              <a:rPr sz="1400" spc="-10" dirty="0">
                <a:latin typeface="Calibri"/>
                <a:cs typeface="Calibri"/>
              </a:rPr>
              <a:t>π</a:t>
            </a:r>
            <a:r>
              <a:rPr sz="1400" spc="-20" dirty="0">
                <a:latin typeface="Calibri"/>
                <a:cs typeface="Calibri"/>
              </a:rPr>
              <a:t>η</a:t>
            </a:r>
            <a:r>
              <a:rPr sz="1400" spc="-5" dirty="0">
                <a:latin typeface="Calibri"/>
                <a:cs typeface="Calibri"/>
              </a:rPr>
              <a:t>ρ</a:t>
            </a:r>
            <a:r>
              <a:rPr sz="1400" spc="-4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σί</a:t>
            </a:r>
            <a:r>
              <a:rPr sz="1400" spc="-25" dirty="0">
                <a:latin typeface="Calibri"/>
                <a:cs typeface="Calibri"/>
              </a:rPr>
              <a:t>ε</a:t>
            </a:r>
            <a:r>
              <a:rPr sz="1400" spc="-10" dirty="0">
                <a:latin typeface="Calibri"/>
                <a:cs typeface="Calibri"/>
              </a:rPr>
              <a:t>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40" dirty="0">
                <a:latin typeface="Calibri"/>
                <a:cs typeface="Calibri"/>
              </a:rPr>
              <a:t>π</a:t>
            </a:r>
            <a:r>
              <a:rPr sz="1400" spc="-45" dirty="0">
                <a:latin typeface="Calibri"/>
                <a:cs typeface="Calibri"/>
              </a:rPr>
              <a:t>ω</a:t>
            </a:r>
            <a:r>
              <a:rPr sz="1400" spc="-10" dirty="0">
                <a:latin typeface="Calibri"/>
                <a:cs typeface="Calibri"/>
              </a:rPr>
              <a:t>λ</a:t>
            </a:r>
            <a:r>
              <a:rPr sz="1400" spc="-35" dirty="0">
                <a:latin typeface="Calibri"/>
                <a:cs typeface="Calibri"/>
              </a:rPr>
              <a:t>η</a:t>
            </a:r>
            <a:r>
              <a:rPr sz="1400" spc="-25" dirty="0">
                <a:latin typeface="Calibri"/>
                <a:cs typeface="Calibri"/>
              </a:rPr>
              <a:t>τ</a:t>
            </a:r>
            <a:r>
              <a:rPr sz="1400" spc="-10" dirty="0">
                <a:latin typeface="Calibri"/>
                <a:cs typeface="Calibri"/>
              </a:rPr>
              <a:t>ή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35" dirty="0">
                <a:latin typeface="Calibri"/>
                <a:cs typeface="Calibri"/>
              </a:rPr>
              <a:t>λ</a:t>
            </a:r>
            <a:r>
              <a:rPr sz="1400" spc="-10" dirty="0">
                <a:latin typeface="Calibri"/>
                <a:cs typeface="Calibri"/>
              </a:rPr>
              <a:t>α</a:t>
            </a:r>
            <a:r>
              <a:rPr sz="1400" spc="-25" dirty="0">
                <a:latin typeface="Calibri"/>
                <a:cs typeface="Calibri"/>
              </a:rPr>
              <a:t>χε</a:t>
            </a:r>
            <a:r>
              <a:rPr sz="1400" spc="-5" dirty="0">
                <a:latin typeface="Calibri"/>
                <a:cs typeface="Calibri"/>
              </a:rPr>
              <a:t>ί</a:t>
            </a:r>
            <a:r>
              <a:rPr sz="1400" spc="-20" dirty="0">
                <a:latin typeface="Calibri"/>
                <a:cs typeface="Calibri"/>
              </a:rPr>
              <a:t>ω</a:t>
            </a:r>
            <a:r>
              <a:rPr sz="1400" spc="-10" dirty="0">
                <a:latin typeface="Calibri"/>
                <a:cs typeface="Calibri"/>
              </a:rPr>
              <a:t>ν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50850" y="371475"/>
            <a:ext cx="10601325" cy="993775"/>
          </a:xfrm>
          <a:custGeom>
            <a:avLst/>
            <a:gdLst/>
            <a:ahLst/>
            <a:cxnLst/>
            <a:rect l="l" t="t" r="r" b="b"/>
            <a:pathLst>
              <a:path w="10601325" h="993775">
                <a:moveTo>
                  <a:pt x="10435717" y="0"/>
                </a:moveTo>
                <a:lnTo>
                  <a:pt x="0" y="0"/>
                </a:lnTo>
                <a:lnTo>
                  <a:pt x="0" y="828166"/>
                </a:lnTo>
                <a:lnTo>
                  <a:pt x="165633" y="993775"/>
                </a:lnTo>
                <a:lnTo>
                  <a:pt x="10601325" y="993775"/>
                </a:lnTo>
                <a:lnTo>
                  <a:pt x="10601325" y="165608"/>
                </a:lnTo>
                <a:lnTo>
                  <a:pt x="10435717" y="0"/>
                </a:lnTo>
                <a:close/>
              </a:path>
            </a:pathLst>
          </a:custGeom>
          <a:solidFill>
            <a:srgbClr val="3461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806297" y="548131"/>
            <a:ext cx="9894570" cy="696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Κωδι</a:t>
            </a:r>
            <a:r>
              <a:rPr sz="2400" b="1" i="1" spc="-7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οί</a:t>
            </a:r>
            <a:r>
              <a:rPr sz="2400" b="1" i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θ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οί</a:t>
            </a:r>
            <a:r>
              <a:rPr sz="2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Δρα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ό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2400" b="1" i="1" spc="-4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τα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240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2400" b="1" i="1" spc="-4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spc="25" dirty="0">
                <a:solidFill>
                  <a:srgbClr val="FFFFFF"/>
                </a:solidFill>
                <a:latin typeface="Calibri"/>
                <a:cs typeface="Calibri"/>
              </a:rPr>
              <a:t>γ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νίων</a:t>
            </a:r>
            <a:r>
              <a:rPr sz="2400" b="1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spc="-7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υπ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2400" b="1" i="1" spc="-2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ών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2400" b="1" i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2400" b="1" i="1" spc="-2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νεκ</a:t>
            </a:r>
            <a:r>
              <a:rPr sz="2400" b="1" i="1" spc="-2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νο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ύ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περ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οχές</a:t>
            </a:r>
            <a:r>
              <a:rPr sz="24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επ</a:t>
            </a:r>
            <a:r>
              <a:rPr sz="2400" b="1" i="1" spc="1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ημ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spc="-2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2400" b="1" i="1" spc="5" dirty="0">
                <a:solidFill>
                  <a:srgbClr val="FFFFFF"/>
                </a:solidFill>
                <a:latin typeface="Calibri"/>
                <a:cs typeface="Calibri"/>
              </a:rPr>
              <a:t>γι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2400" b="1" i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επ</a:t>
            </a:r>
            <a:r>
              <a:rPr sz="2400" b="1" i="1" spc="-3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400" b="1" i="1" spc="-1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2400" b="1" i="1" spc="-15" dirty="0">
                <a:solidFill>
                  <a:srgbClr val="FFFFFF"/>
                </a:solidFill>
                <a:latin typeface="Calibri"/>
                <a:cs typeface="Calibri"/>
              </a:rPr>
              <a:t>ηση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950" y="6373811"/>
            <a:ext cx="376237" cy="368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03575" y="1566925"/>
            <a:ext cx="7023100" cy="720725"/>
          </a:xfrm>
          <a:prstGeom prst="rect">
            <a:avLst/>
          </a:prstGeom>
          <a:solidFill>
            <a:srgbClr val="BCDADF"/>
          </a:solidFill>
        </p:spPr>
        <p:txBody>
          <a:bodyPr vert="horz" wrap="square" lIns="0" tIns="0" rIns="0" bIns="0" rtlCol="0">
            <a:spAutoFit/>
          </a:bodyPr>
          <a:lstStyle/>
          <a:p>
            <a:pPr marL="325120" indent="-216535">
              <a:lnSpc>
                <a:spcPct val="100000"/>
              </a:lnSpc>
              <a:buFont typeface="Wingdings"/>
              <a:buChar char=""/>
              <a:tabLst>
                <a:tab pos="325120" algn="l"/>
              </a:tabLst>
            </a:pPr>
            <a:r>
              <a:rPr sz="1500" b="1" dirty="0">
                <a:latin typeface="Calibri"/>
                <a:cs typeface="Calibri"/>
              </a:rPr>
              <a:t>Γενι</a:t>
            </a:r>
            <a:r>
              <a:rPr sz="1500" b="1" spc="-10" dirty="0">
                <a:latin typeface="Calibri"/>
                <a:cs typeface="Calibri"/>
              </a:rPr>
              <a:t>κ</a:t>
            </a:r>
            <a:r>
              <a:rPr sz="1500" b="1" dirty="0">
                <a:latin typeface="Calibri"/>
                <a:cs typeface="Calibri"/>
              </a:rPr>
              <a:t>ή</a:t>
            </a:r>
            <a:r>
              <a:rPr sz="1500" b="1" spc="-3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Γ</a:t>
            </a:r>
            <a:r>
              <a:rPr sz="1500" b="1" spc="-10" dirty="0">
                <a:latin typeface="Calibri"/>
                <a:cs typeface="Calibri"/>
              </a:rPr>
              <a:t>ρα</a:t>
            </a:r>
            <a:r>
              <a:rPr sz="1500" b="1" spc="10" dirty="0">
                <a:latin typeface="Calibri"/>
                <a:cs typeface="Calibri"/>
              </a:rPr>
              <a:t>μμ</a:t>
            </a:r>
            <a:r>
              <a:rPr sz="1500" b="1" spc="-10" dirty="0">
                <a:latin typeface="Calibri"/>
                <a:cs typeface="Calibri"/>
              </a:rPr>
              <a:t>α</a:t>
            </a:r>
            <a:r>
              <a:rPr sz="1500" b="1" dirty="0">
                <a:latin typeface="Calibri"/>
                <a:cs typeface="Calibri"/>
              </a:rPr>
              <a:t>τεία</a:t>
            </a:r>
            <a:r>
              <a:rPr sz="1500" b="1" spc="-8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Ε</a:t>
            </a:r>
            <a:r>
              <a:rPr sz="1500" b="1" spc="10" dirty="0">
                <a:latin typeface="Calibri"/>
                <a:cs typeface="Calibri"/>
              </a:rPr>
              <a:t>μ</a:t>
            </a:r>
            <a:r>
              <a:rPr sz="1500" b="1" spc="-15" dirty="0">
                <a:latin typeface="Calibri"/>
                <a:cs typeface="Calibri"/>
              </a:rPr>
              <a:t>π</a:t>
            </a:r>
            <a:r>
              <a:rPr sz="1500" b="1" dirty="0">
                <a:latin typeface="Calibri"/>
                <a:cs typeface="Calibri"/>
              </a:rPr>
              <a:t>ο</a:t>
            </a:r>
            <a:r>
              <a:rPr sz="1500" b="1" spc="-10" dirty="0">
                <a:latin typeface="Calibri"/>
                <a:cs typeface="Calibri"/>
              </a:rPr>
              <a:t>ρ</a:t>
            </a:r>
            <a:r>
              <a:rPr sz="1500" b="1" dirty="0">
                <a:latin typeface="Calibri"/>
                <a:cs typeface="Calibri"/>
              </a:rPr>
              <a:t>ίου</a:t>
            </a:r>
            <a:r>
              <a:rPr sz="1500" b="1" spc="-2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κα</a:t>
            </a:r>
            <a:r>
              <a:rPr sz="1500" b="1" dirty="0">
                <a:latin typeface="Calibri"/>
                <a:cs typeface="Calibri"/>
              </a:rPr>
              <a:t>ι</a:t>
            </a:r>
            <a:r>
              <a:rPr sz="1500" b="1" spc="-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Π</a:t>
            </a:r>
            <a:r>
              <a:rPr sz="1500" b="1" spc="-10" dirty="0">
                <a:latin typeface="Calibri"/>
                <a:cs typeface="Calibri"/>
              </a:rPr>
              <a:t>ρ</a:t>
            </a:r>
            <a:r>
              <a:rPr sz="1500" b="1" dirty="0">
                <a:latin typeface="Calibri"/>
                <a:cs typeface="Calibri"/>
              </a:rPr>
              <a:t>ο</a:t>
            </a:r>
            <a:r>
              <a:rPr sz="1500" b="1" spc="-10" dirty="0">
                <a:latin typeface="Calibri"/>
                <a:cs typeface="Calibri"/>
              </a:rPr>
              <a:t>σ</a:t>
            </a:r>
            <a:r>
              <a:rPr sz="1500" b="1" dirty="0">
                <a:latin typeface="Calibri"/>
                <a:cs typeface="Calibri"/>
              </a:rPr>
              <a:t>τ</a:t>
            </a:r>
            <a:r>
              <a:rPr sz="1500" b="1" spc="-10" dirty="0">
                <a:latin typeface="Calibri"/>
                <a:cs typeface="Calibri"/>
              </a:rPr>
              <a:t>ασ</a:t>
            </a:r>
            <a:r>
              <a:rPr sz="1500" b="1" dirty="0">
                <a:latin typeface="Calibri"/>
                <a:cs typeface="Calibri"/>
              </a:rPr>
              <a:t>ί</a:t>
            </a:r>
            <a:r>
              <a:rPr sz="1500" b="1" spc="-10" dirty="0">
                <a:latin typeface="Calibri"/>
                <a:cs typeface="Calibri"/>
              </a:rPr>
              <a:t>α</a:t>
            </a:r>
            <a:r>
              <a:rPr sz="1500" b="1" dirty="0">
                <a:latin typeface="Calibri"/>
                <a:cs typeface="Calibri"/>
              </a:rPr>
              <a:t>ς</a:t>
            </a:r>
            <a:r>
              <a:rPr sz="1500" b="1" spc="-50" dirty="0">
                <a:latin typeface="Calibri"/>
                <a:cs typeface="Calibri"/>
              </a:rPr>
              <a:t> </a:t>
            </a:r>
            <a:r>
              <a:rPr sz="1500" b="1" spc="-15" dirty="0">
                <a:latin typeface="Calibri"/>
                <a:cs typeface="Calibri"/>
              </a:rPr>
              <a:t>Κ</a:t>
            </a:r>
            <a:r>
              <a:rPr sz="1500" b="1" spc="-10" dirty="0">
                <a:latin typeface="Calibri"/>
                <a:cs typeface="Calibri"/>
              </a:rPr>
              <a:t>α</a:t>
            </a:r>
            <a:r>
              <a:rPr sz="1500" b="1" dirty="0">
                <a:latin typeface="Calibri"/>
                <a:cs typeface="Calibri"/>
              </a:rPr>
              <a:t>τ</a:t>
            </a:r>
            <a:r>
              <a:rPr sz="1500" b="1" spc="-10" dirty="0">
                <a:latin typeface="Calibri"/>
                <a:cs typeface="Calibri"/>
              </a:rPr>
              <a:t>α</a:t>
            </a:r>
            <a:r>
              <a:rPr sz="1500" b="1" dirty="0">
                <a:latin typeface="Calibri"/>
                <a:cs typeface="Calibri"/>
              </a:rPr>
              <a:t>ν</a:t>
            </a:r>
            <a:r>
              <a:rPr sz="1500" b="1" spc="-10" dirty="0">
                <a:latin typeface="Calibri"/>
                <a:cs typeface="Calibri"/>
              </a:rPr>
              <a:t>α</a:t>
            </a:r>
            <a:r>
              <a:rPr sz="1500" b="1" spc="5" dirty="0">
                <a:latin typeface="Calibri"/>
                <a:cs typeface="Calibri"/>
              </a:rPr>
              <a:t>λ</a:t>
            </a:r>
            <a:r>
              <a:rPr sz="1500" b="1" spc="-10" dirty="0">
                <a:latin typeface="Calibri"/>
                <a:cs typeface="Calibri"/>
              </a:rPr>
              <a:t>ω</a:t>
            </a:r>
            <a:r>
              <a:rPr sz="1500" b="1" dirty="0">
                <a:latin typeface="Calibri"/>
                <a:cs typeface="Calibri"/>
              </a:rPr>
              <a:t>τή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47901" y="1566925"/>
            <a:ext cx="1224280" cy="720725"/>
          </a:xfrm>
          <a:custGeom>
            <a:avLst/>
            <a:gdLst/>
            <a:ahLst/>
            <a:cxnLst/>
            <a:rect l="l" t="t" r="r" b="b"/>
            <a:pathLst>
              <a:path w="1224280" h="720725">
                <a:moveTo>
                  <a:pt x="1103757" y="0"/>
                </a:moveTo>
                <a:lnTo>
                  <a:pt x="0" y="0"/>
                </a:lnTo>
                <a:lnTo>
                  <a:pt x="0" y="600583"/>
                </a:lnTo>
                <a:lnTo>
                  <a:pt x="120015" y="720725"/>
                </a:lnTo>
                <a:lnTo>
                  <a:pt x="1223899" y="720725"/>
                </a:lnTo>
                <a:lnTo>
                  <a:pt x="1223899" y="120014"/>
                </a:lnTo>
                <a:lnTo>
                  <a:pt x="1103757" y="0"/>
                </a:lnTo>
                <a:close/>
              </a:path>
            </a:pathLst>
          </a:custGeom>
          <a:solidFill>
            <a:srgbClr val="417A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87320" y="1790217"/>
            <a:ext cx="180340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47901" y="2395601"/>
            <a:ext cx="1224280" cy="720725"/>
          </a:xfrm>
          <a:custGeom>
            <a:avLst/>
            <a:gdLst/>
            <a:ahLst/>
            <a:cxnLst/>
            <a:rect l="l" t="t" r="r" b="b"/>
            <a:pathLst>
              <a:path w="1224280" h="720725">
                <a:moveTo>
                  <a:pt x="1103757" y="0"/>
                </a:moveTo>
                <a:lnTo>
                  <a:pt x="0" y="0"/>
                </a:lnTo>
                <a:lnTo>
                  <a:pt x="0" y="600583"/>
                </a:lnTo>
                <a:lnTo>
                  <a:pt x="120015" y="720598"/>
                </a:lnTo>
                <a:lnTo>
                  <a:pt x="1223899" y="720598"/>
                </a:lnTo>
                <a:lnTo>
                  <a:pt x="1223899" y="120014"/>
                </a:lnTo>
                <a:lnTo>
                  <a:pt x="1103757" y="0"/>
                </a:lnTo>
                <a:close/>
              </a:path>
            </a:pathLst>
          </a:custGeom>
          <a:solidFill>
            <a:srgbClr val="417A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187320" y="2619273"/>
            <a:ext cx="180340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747901" y="3224148"/>
            <a:ext cx="1224280" cy="720725"/>
          </a:xfrm>
          <a:custGeom>
            <a:avLst/>
            <a:gdLst/>
            <a:ahLst/>
            <a:cxnLst/>
            <a:rect l="l" t="t" r="r" b="b"/>
            <a:pathLst>
              <a:path w="1224280" h="720725">
                <a:moveTo>
                  <a:pt x="1103757" y="0"/>
                </a:moveTo>
                <a:lnTo>
                  <a:pt x="0" y="0"/>
                </a:lnTo>
                <a:lnTo>
                  <a:pt x="0" y="600709"/>
                </a:lnTo>
                <a:lnTo>
                  <a:pt x="120015" y="720725"/>
                </a:lnTo>
                <a:lnTo>
                  <a:pt x="1223899" y="720725"/>
                </a:lnTo>
                <a:lnTo>
                  <a:pt x="1223899" y="120141"/>
                </a:lnTo>
                <a:lnTo>
                  <a:pt x="1103757" y="0"/>
                </a:lnTo>
                <a:close/>
              </a:path>
            </a:pathLst>
          </a:custGeom>
          <a:solidFill>
            <a:srgbClr val="417A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187320" y="3448329"/>
            <a:ext cx="180340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747901" y="4054475"/>
            <a:ext cx="1224280" cy="719455"/>
          </a:xfrm>
          <a:custGeom>
            <a:avLst/>
            <a:gdLst/>
            <a:ahLst/>
            <a:cxnLst/>
            <a:rect l="l" t="t" r="r" b="b"/>
            <a:pathLst>
              <a:path w="1224280" h="719454">
                <a:moveTo>
                  <a:pt x="1104011" y="0"/>
                </a:moveTo>
                <a:lnTo>
                  <a:pt x="0" y="0"/>
                </a:lnTo>
                <a:lnTo>
                  <a:pt x="0" y="599313"/>
                </a:lnTo>
                <a:lnTo>
                  <a:pt x="119761" y="719074"/>
                </a:lnTo>
                <a:lnTo>
                  <a:pt x="1223899" y="719074"/>
                </a:lnTo>
                <a:lnTo>
                  <a:pt x="1223899" y="119887"/>
                </a:lnTo>
                <a:lnTo>
                  <a:pt x="1104011" y="0"/>
                </a:lnTo>
                <a:close/>
              </a:path>
            </a:pathLst>
          </a:custGeom>
          <a:solidFill>
            <a:srgbClr val="417A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187320" y="4278248"/>
            <a:ext cx="18034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747901" y="4883150"/>
            <a:ext cx="1224280" cy="719455"/>
          </a:xfrm>
          <a:custGeom>
            <a:avLst/>
            <a:gdLst/>
            <a:ahLst/>
            <a:cxnLst/>
            <a:rect l="l" t="t" r="r" b="b"/>
            <a:pathLst>
              <a:path w="1224280" h="719454">
                <a:moveTo>
                  <a:pt x="1104011" y="0"/>
                </a:moveTo>
                <a:lnTo>
                  <a:pt x="0" y="0"/>
                </a:lnTo>
                <a:lnTo>
                  <a:pt x="0" y="599313"/>
                </a:lnTo>
                <a:lnTo>
                  <a:pt x="119761" y="719137"/>
                </a:lnTo>
                <a:lnTo>
                  <a:pt x="1223899" y="719137"/>
                </a:lnTo>
                <a:lnTo>
                  <a:pt x="1223899" y="119887"/>
                </a:lnTo>
                <a:lnTo>
                  <a:pt x="1104011" y="0"/>
                </a:lnTo>
                <a:close/>
              </a:path>
            </a:pathLst>
          </a:custGeom>
          <a:solidFill>
            <a:srgbClr val="417A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187320" y="5107304"/>
            <a:ext cx="18034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03575" y="2395473"/>
            <a:ext cx="7023100" cy="720725"/>
          </a:xfrm>
          <a:prstGeom prst="rect">
            <a:avLst/>
          </a:prstGeom>
          <a:solidFill>
            <a:srgbClr val="BCDADF"/>
          </a:solidFill>
        </p:spPr>
        <p:txBody>
          <a:bodyPr vert="horz" wrap="square" lIns="0" tIns="0" rIns="0" bIns="0" rtlCol="0">
            <a:spAutoFit/>
          </a:bodyPr>
          <a:lstStyle/>
          <a:p>
            <a:pPr marL="325120" indent="-216535">
              <a:lnSpc>
                <a:spcPct val="100000"/>
              </a:lnSpc>
              <a:buFont typeface="Wingdings"/>
              <a:buChar char=""/>
              <a:tabLst>
                <a:tab pos="325120" algn="l"/>
              </a:tabLst>
            </a:pPr>
            <a:r>
              <a:rPr sz="1500" b="1" dirty="0">
                <a:latin typeface="Calibri"/>
                <a:cs typeface="Calibri"/>
              </a:rPr>
              <a:t>Ε</a:t>
            </a:r>
            <a:r>
              <a:rPr sz="1500" b="1" spc="5" dirty="0">
                <a:latin typeface="Calibri"/>
                <a:cs typeface="Calibri"/>
              </a:rPr>
              <a:t>λλ</a:t>
            </a:r>
            <a:r>
              <a:rPr sz="1500" b="1" spc="-10" dirty="0">
                <a:latin typeface="Calibri"/>
                <a:cs typeface="Calibri"/>
              </a:rPr>
              <a:t>η</a:t>
            </a:r>
            <a:r>
              <a:rPr sz="1500" b="1" spc="5" dirty="0">
                <a:latin typeface="Calibri"/>
                <a:cs typeface="Calibri"/>
              </a:rPr>
              <a:t>ν</a:t>
            </a:r>
            <a:r>
              <a:rPr sz="1500" b="1" dirty="0">
                <a:latin typeface="Calibri"/>
                <a:cs typeface="Calibri"/>
              </a:rPr>
              <a:t>ι</a:t>
            </a:r>
            <a:r>
              <a:rPr sz="1500" b="1" spc="-10" dirty="0">
                <a:latin typeface="Calibri"/>
                <a:cs typeface="Calibri"/>
              </a:rPr>
              <a:t>κ</a:t>
            </a:r>
            <a:r>
              <a:rPr sz="1500" b="1" dirty="0">
                <a:latin typeface="Calibri"/>
                <a:cs typeface="Calibri"/>
              </a:rPr>
              <a:t>ή</a:t>
            </a:r>
            <a:r>
              <a:rPr sz="1500" b="1" spc="-6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Α</a:t>
            </a:r>
            <a:r>
              <a:rPr sz="1500" b="1" spc="-15" dirty="0">
                <a:latin typeface="Calibri"/>
                <a:cs typeface="Calibri"/>
              </a:rPr>
              <a:t>σ</a:t>
            </a:r>
            <a:r>
              <a:rPr sz="1500" b="1" dirty="0">
                <a:latin typeface="Calibri"/>
                <a:cs typeface="Calibri"/>
              </a:rPr>
              <a:t>τ</a:t>
            </a:r>
            <a:r>
              <a:rPr sz="1500" b="1" spc="10" dirty="0">
                <a:latin typeface="Calibri"/>
                <a:cs typeface="Calibri"/>
              </a:rPr>
              <a:t>υ</a:t>
            </a:r>
            <a:r>
              <a:rPr sz="1500" b="1" spc="5" dirty="0">
                <a:latin typeface="Calibri"/>
                <a:cs typeface="Calibri"/>
              </a:rPr>
              <a:t>ν</a:t>
            </a:r>
            <a:r>
              <a:rPr sz="1500" b="1" dirty="0">
                <a:latin typeface="Calibri"/>
                <a:cs typeface="Calibri"/>
              </a:rPr>
              <a:t>ο</a:t>
            </a:r>
            <a:r>
              <a:rPr sz="1500" b="1" spc="10" dirty="0">
                <a:latin typeface="Calibri"/>
                <a:cs typeface="Calibri"/>
              </a:rPr>
              <a:t>μ</a:t>
            </a:r>
            <a:r>
              <a:rPr sz="1500" b="1" dirty="0">
                <a:latin typeface="Calibri"/>
                <a:cs typeface="Calibri"/>
              </a:rPr>
              <a:t>ία</a:t>
            </a:r>
            <a:endParaRPr sz="1500">
              <a:latin typeface="Calibri"/>
              <a:cs typeface="Calibri"/>
            </a:endParaRPr>
          </a:p>
          <a:p>
            <a:pPr marL="325120" indent="-216535">
              <a:lnSpc>
                <a:spcPct val="100000"/>
              </a:lnSpc>
              <a:buFont typeface="Wingdings"/>
              <a:buChar char=""/>
              <a:tabLst>
                <a:tab pos="325120" algn="l"/>
              </a:tabLst>
            </a:pPr>
            <a:r>
              <a:rPr sz="1500" b="1" spc="-15" dirty="0">
                <a:latin typeface="Calibri"/>
                <a:cs typeface="Calibri"/>
              </a:rPr>
              <a:t>Δ</a:t>
            </a:r>
            <a:r>
              <a:rPr sz="1500" b="1" spc="-10" dirty="0">
                <a:latin typeface="Calibri"/>
                <a:cs typeface="Calibri"/>
              </a:rPr>
              <a:t>η</a:t>
            </a:r>
            <a:r>
              <a:rPr sz="1500" b="1" spc="10" dirty="0">
                <a:latin typeface="Calibri"/>
                <a:cs typeface="Calibri"/>
              </a:rPr>
              <a:t>μ</a:t>
            </a:r>
            <a:r>
              <a:rPr sz="1500" b="1" dirty="0">
                <a:latin typeface="Calibri"/>
                <a:cs typeface="Calibri"/>
              </a:rPr>
              <a:t>οτι</a:t>
            </a:r>
            <a:r>
              <a:rPr sz="1500" b="1" spc="-10" dirty="0">
                <a:latin typeface="Calibri"/>
                <a:cs typeface="Calibri"/>
              </a:rPr>
              <a:t>κ</a:t>
            </a:r>
            <a:r>
              <a:rPr sz="1500" b="1" dirty="0">
                <a:latin typeface="Calibri"/>
                <a:cs typeface="Calibri"/>
              </a:rPr>
              <a:t>ή</a:t>
            </a:r>
            <a:r>
              <a:rPr sz="1500" b="1" spc="-6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Ασ</a:t>
            </a:r>
            <a:r>
              <a:rPr sz="1500" b="1" dirty="0">
                <a:latin typeface="Calibri"/>
                <a:cs typeface="Calibri"/>
              </a:rPr>
              <a:t>τ</a:t>
            </a:r>
            <a:r>
              <a:rPr sz="1500" b="1" spc="5" dirty="0">
                <a:latin typeface="Calibri"/>
                <a:cs typeface="Calibri"/>
              </a:rPr>
              <a:t>υ</a:t>
            </a:r>
            <a:r>
              <a:rPr sz="1500" b="1" dirty="0">
                <a:latin typeface="Calibri"/>
                <a:cs typeface="Calibri"/>
              </a:rPr>
              <a:t>νο</a:t>
            </a:r>
            <a:r>
              <a:rPr sz="1500" b="1" spc="10" dirty="0">
                <a:latin typeface="Calibri"/>
                <a:cs typeface="Calibri"/>
              </a:rPr>
              <a:t>μ</a:t>
            </a:r>
            <a:r>
              <a:rPr sz="1500" b="1" dirty="0">
                <a:latin typeface="Calibri"/>
                <a:cs typeface="Calibri"/>
              </a:rPr>
              <a:t>ία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03575" y="4113148"/>
            <a:ext cx="7023100" cy="720725"/>
          </a:xfrm>
          <a:prstGeom prst="rect">
            <a:avLst/>
          </a:prstGeom>
          <a:solidFill>
            <a:srgbClr val="BCDADF"/>
          </a:solidFill>
        </p:spPr>
        <p:txBody>
          <a:bodyPr vert="horz" wrap="square" lIns="0" tIns="0" rIns="0" bIns="0" rtlCol="0">
            <a:spAutoFit/>
          </a:bodyPr>
          <a:lstStyle/>
          <a:p>
            <a:pPr marL="367665" indent="-259079">
              <a:lnSpc>
                <a:spcPct val="100000"/>
              </a:lnSpc>
              <a:buFont typeface="Wingdings"/>
              <a:buChar char=""/>
              <a:tabLst>
                <a:tab pos="368300" algn="l"/>
              </a:tabLst>
            </a:pPr>
            <a:r>
              <a:rPr sz="1500" b="1" dirty="0">
                <a:latin typeface="Calibri"/>
                <a:cs typeface="Calibri"/>
              </a:rPr>
              <a:t>Ε</a:t>
            </a:r>
            <a:r>
              <a:rPr sz="1500" b="1" spc="-10" dirty="0">
                <a:latin typeface="Calibri"/>
                <a:cs typeface="Calibri"/>
              </a:rPr>
              <a:t>θ</a:t>
            </a:r>
            <a:r>
              <a:rPr sz="1500" b="1" spc="5" dirty="0">
                <a:latin typeface="Calibri"/>
                <a:cs typeface="Calibri"/>
              </a:rPr>
              <a:t>ν</a:t>
            </a:r>
            <a:r>
              <a:rPr sz="1500" b="1" dirty="0">
                <a:latin typeface="Calibri"/>
                <a:cs typeface="Calibri"/>
              </a:rPr>
              <a:t>ι</a:t>
            </a:r>
            <a:r>
              <a:rPr sz="1500" b="1" spc="-10" dirty="0">
                <a:latin typeface="Calibri"/>
                <a:cs typeface="Calibri"/>
              </a:rPr>
              <a:t>κ</a:t>
            </a:r>
            <a:r>
              <a:rPr sz="1500" b="1" dirty="0">
                <a:latin typeface="Calibri"/>
                <a:cs typeface="Calibri"/>
              </a:rPr>
              <a:t>ή</a:t>
            </a:r>
            <a:r>
              <a:rPr sz="1500" b="1" spc="-3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Α</a:t>
            </a:r>
            <a:r>
              <a:rPr sz="1500" b="1" spc="-15" dirty="0">
                <a:latin typeface="Calibri"/>
                <a:cs typeface="Calibri"/>
              </a:rPr>
              <a:t>ρχ</a:t>
            </a:r>
            <a:r>
              <a:rPr sz="1500" b="1" dirty="0">
                <a:latin typeface="Calibri"/>
                <a:cs typeface="Calibri"/>
              </a:rPr>
              <a:t>ή</a:t>
            </a:r>
            <a:r>
              <a:rPr sz="1500" b="1" spc="10" dirty="0">
                <a:latin typeface="Calibri"/>
                <a:cs typeface="Calibri"/>
              </a:rPr>
              <a:t> </a:t>
            </a:r>
            <a:r>
              <a:rPr sz="1500" b="1" spc="-15" dirty="0">
                <a:latin typeface="Calibri"/>
                <a:cs typeface="Calibri"/>
              </a:rPr>
              <a:t>Δ</a:t>
            </a:r>
            <a:r>
              <a:rPr sz="1500" b="1" dirty="0">
                <a:latin typeface="Calibri"/>
                <a:cs typeface="Calibri"/>
              </a:rPr>
              <a:t>ι</a:t>
            </a:r>
            <a:r>
              <a:rPr sz="1500" b="1" spc="-10" dirty="0">
                <a:latin typeface="Calibri"/>
                <a:cs typeface="Calibri"/>
              </a:rPr>
              <a:t>α</a:t>
            </a:r>
            <a:r>
              <a:rPr sz="1500" b="1" dirty="0">
                <a:latin typeface="Calibri"/>
                <a:cs typeface="Calibri"/>
              </a:rPr>
              <a:t>φ</a:t>
            </a:r>
            <a:r>
              <a:rPr sz="1500" b="1" spc="-10" dirty="0">
                <a:latin typeface="Calibri"/>
                <a:cs typeface="Calibri"/>
              </a:rPr>
              <a:t>ά</a:t>
            </a:r>
            <a:r>
              <a:rPr sz="1500" b="1" spc="5" dirty="0">
                <a:latin typeface="Calibri"/>
                <a:cs typeface="Calibri"/>
              </a:rPr>
              <a:t>ν</a:t>
            </a:r>
            <a:r>
              <a:rPr sz="1500" b="1" dirty="0">
                <a:latin typeface="Calibri"/>
                <a:cs typeface="Calibri"/>
              </a:rPr>
              <a:t>ειας</a:t>
            </a:r>
            <a:r>
              <a:rPr sz="1500" b="1" spc="-50" dirty="0">
                <a:latin typeface="Calibri"/>
                <a:cs typeface="Calibri"/>
              </a:rPr>
              <a:t> </a:t>
            </a:r>
            <a:r>
              <a:rPr sz="1500" b="1" spc="5" dirty="0">
                <a:latin typeface="Calibri"/>
                <a:cs typeface="Calibri"/>
              </a:rPr>
              <a:t>(</a:t>
            </a:r>
            <a:r>
              <a:rPr sz="1500" b="1" dirty="0">
                <a:latin typeface="Calibri"/>
                <a:cs typeface="Calibri"/>
              </a:rPr>
              <a:t>Ε.Α.</a:t>
            </a:r>
            <a:r>
              <a:rPr sz="1500" b="1" spc="-10" dirty="0">
                <a:latin typeface="Calibri"/>
                <a:cs typeface="Calibri"/>
              </a:rPr>
              <a:t>Δ</a:t>
            </a:r>
            <a:r>
              <a:rPr sz="1500" b="1" dirty="0">
                <a:latin typeface="Calibri"/>
                <a:cs typeface="Calibri"/>
              </a:rPr>
              <a:t>.)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03575" y="4943475"/>
            <a:ext cx="7063105" cy="719455"/>
          </a:xfrm>
          <a:prstGeom prst="rect">
            <a:avLst/>
          </a:prstGeom>
          <a:solidFill>
            <a:srgbClr val="BCDADF"/>
          </a:solidFill>
        </p:spPr>
        <p:txBody>
          <a:bodyPr vert="horz" wrap="square" lIns="0" tIns="0" rIns="0" bIns="0" rtlCol="0">
            <a:spAutoFit/>
          </a:bodyPr>
          <a:lstStyle/>
          <a:p>
            <a:pPr marL="325120" indent="-216535">
              <a:lnSpc>
                <a:spcPct val="100000"/>
              </a:lnSpc>
              <a:buFont typeface="Wingdings"/>
              <a:buChar char=""/>
              <a:tabLst>
                <a:tab pos="325120" algn="l"/>
              </a:tabLst>
            </a:pPr>
            <a:r>
              <a:rPr sz="1500" b="1" spc="5" dirty="0">
                <a:latin typeface="Calibri"/>
                <a:cs typeface="Calibri"/>
              </a:rPr>
              <a:t>Σ</a:t>
            </a:r>
            <a:r>
              <a:rPr sz="1500" b="1" spc="-10" dirty="0">
                <a:latin typeface="Calibri"/>
                <a:cs typeface="Calibri"/>
              </a:rPr>
              <a:t>ώ</a:t>
            </a:r>
            <a:r>
              <a:rPr sz="1500" b="1" spc="10" dirty="0">
                <a:latin typeface="Calibri"/>
                <a:cs typeface="Calibri"/>
              </a:rPr>
              <a:t>μ</a:t>
            </a:r>
            <a:r>
              <a:rPr sz="1500" b="1" dirty="0">
                <a:latin typeface="Calibri"/>
                <a:cs typeface="Calibri"/>
              </a:rPr>
              <a:t>α</a:t>
            </a:r>
            <a:r>
              <a:rPr sz="1500" b="1" spc="-6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Ε</a:t>
            </a:r>
            <a:r>
              <a:rPr sz="1500" b="1" spc="-15" dirty="0">
                <a:latin typeface="Calibri"/>
                <a:cs typeface="Calibri"/>
              </a:rPr>
              <a:t>π</a:t>
            </a:r>
            <a:r>
              <a:rPr sz="1500" b="1" dirty="0">
                <a:latin typeface="Calibri"/>
                <a:cs typeface="Calibri"/>
              </a:rPr>
              <a:t>ι</a:t>
            </a:r>
            <a:r>
              <a:rPr sz="1500" b="1" spc="-10" dirty="0">
                <a:latin typeface="Calibri"/>
                <a:cs typeface="Calibri"/>
              </a:rPr>
              <a:t>θ</a:t>
            </a:r>
            <a:r>
              <a:rPr sz="1500" b="1" dirty="0">
                <a:latin typeface="Calibri"/>
                <a:cs typeface="Calibri"/>
              </a:rPr>
              <a:t>εώ</a:t>
            </a:r>
            <a:r>
              <a:rPr sz="1500" b="1" spc="-15" dirty="0">
                <a:latin typeface="Calibri"/>
                <a:cs typeface="Calibri"/>
              </a:rPr>
              <a:t>ρ</a:t>
            </a:r>
            <a:r>
              <a:rPr sz="1500" b="1" spc="-10" dirty="0">
                <a:latin typeface="Calibri"/>
                <a:cs typeface="Calibri"/>
              </a:rPr>
              <a:t>ηση</a:t>
            </a:r>
            <a:r>
              <a:rPr sz="1500" b="1" dirty="0">
                <a:latin typeface="Calibri"/>
                <a:cs typeface="Calibri"/>
              </a:rPr>
              <a:t>ς</a:t>
            </a:r>
            <a:r>
              <a:rPr sz="1500" b="1" spc="-2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Ε</a:t>
            </a:r>
            <a:r>
              <a:rPr sz="1500" b="1" spc="-10" dirty="0">
                <a:latin typeface="Calibri"/>
                <a:cs typeface="Calibri"/>
              </a:rPr>
              <a:t>ρ</a:t>
            </a:r>
            <a:r>
              <a:rPr sz="1500" b="1" spc="-15" dirty="0">
                <a:latin typeface="Calibri"/>
                <a:cs typeface="Calibri"/>
              </a:rPr>
              <a:t>γ</a:t>
            </a:r>
            <a:r>
              <a:rPr sz="1500" b="1" spc="-10" dirty="0">
                <a:latin typeface="Calibri"/>
                <a:cs typeface="Calibri"/>
              </a:rPr>
              <a:t>ασ</a:t>
            </a:r>
            <a:r>
              <a:rPr sz="1500" b="1" dirty="0">
                <a:latin typeface="Calibri"/>
                <a:cs typeface="Calibri"/>
              </a:rPr>
              <a:t>ί</a:t>
            </a:r>
            <a:r>
              <a:rPr sz="1500" b="1" spc="-10" dirty="0">
                <a:latin typeface="Calibri"/>
                <a:cs typeface="Calibri"/>
              </a:rPr>
              <a:t>α</a:t>
            </a:r>
            <a:r>
              <a:rPr sz="1500" b="1" dirty="0">
                <a:latin typeface="Calibri"/>
                <a:cs typeface="Calibri"/>
              </a:rPr>
              <a:t>ς</a:t>
            </a:r>
            <a:r>
              <a:rPr sz="1500" b="1" spc="-20" dirty="0">
                <a:latin typeface="Calibri"/>
                <a:cs typeface="Calibri"/>
              </a:rPr>
              <a:t> </a:t>
            </a:r>
            <a:r>
              <a:rPr sz="1500" b="1" spc="5" dirty="0">
                <a:latin typeface="Calibri"/>
                <a:cs typeface="Calibri"/>
              </a:rPr>
              <a:t>(Σ</a:t>
            </a:r>
            <a:r>
              <a:rPr sz="1500" b="1" dirty="0">
                <a:latin typeface="Calibri"/>
                <a:cs typeface="Calibri"/>
              </a:rPr>
              <a:t>.</a:t>
            </a:r>
            <a:r>
              <a:rPr sz="1500" b="1" spc="5" dirty="0">
                <a:latin typeface="Calibri"/>
                <a:cs typeface="Calibri"/>
              </a:rPr>
              <a:t>Ε</a:t>
            </a:r>
            <a:r>
              <a:rPr sz="1500" b="1" dirty="0">
                <a:latin typeface="Calibri"/>
                <a:cs typeface="Calibri"/>
              </a:rPr>
              <a:t>Π.</a:t>
            </a:r>
            <a:r>
              <a:rPr sz="1500" b="1" spc="5" dirty="0">
                <a:latin typeface="Calibri"/>
                <a:cs typeface="Calibri"/>
              </a:rPr>
              <a:t>Ε</a:t>
            </a:r>
            <a:r>
              <a:rPr sz="1500" b="1" dirty="0">
                <a:latin typeface="Calibri"/>
                <a:cs typeface="Calibri"/>
              </a:rPr>
              <a:t>)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03575" y="3290887"/>
            <a:ext cx="7023100" cy="719455"/>
          </a:xfrm>
          <a:prstGeom prst="rect">
            <a:avLst/>
          </a:prstGeom>
          <a:solidFill>
            <a:srgbClr val="BCDADF"/>
          </a:solidFill>
        </p:spPr>
        <p:txBody>
          <a:bodyPr vert="horz" wrap="square" lIns="0" tIns="0" rIns="0" bIns="0" rtlCol="0">
            <a:spAutoFit/>
          </a:bodyPr>
          <a:lstStyle/>
          <a:p>
            <a:pPr marL="325120" indent="-216535">
              <a:lnSpc>
                <a:spcPct val="100000"/>
              </a:lnSpc>
              <a:buFont typeface="Wingdings"/>
              <a:buChar char=""/>
              <a:tabLst>
                <a:tab pos="325120" algn="l"/>
              </a:tabLst>
            </a:pPr>
            <a:r>
              <a:rPr sz="1500" b="1" dirty="0">
                <a:latin typeface="Calibri"/>
                <a:cs typeface="Calibri"/>
              </a:rPr>
              <a:t>Γ</a:t>
            </a:r>
            <a:r>
              <a:rPr sz="1500" b="1" spc="5" dirty="0">
                <a:latin typeface="Calibri"/>
                <a:cs typeface="Calibri"/>
              </a:rPr>
              <a:t>εν</a:t>
            </a:r>
            <a:r>
              <a:rPr sz="1500" b="1" dirty="0">
                <a:latin typeface="Calibri"/>
                <a:cs typeface="Calibri"/>
              </a:rPr>
              <a:t>ι</a:t>
            </a:r>
            <a:r>
              <a:rPr sz="1500" b="1" spc="-10" dirty="0">
                <a:latin typeface="Calibri"/>
                <a:cs typeface="Calibri"/>
              </a:rPr>
              <a:t>κ</a:t>
            </a:r>
            <a:r>
              <a:rPr sz="1500" b="1" dirty="0">
                <a:latin typeface="Calibri"/>
                <a:cs typeface="Calibri"/>
              </a:rPr>
              <a:t>ή</a:t>
            </a:r>
            <a:r>
              <a:rPr sz="1500" b="1" spc="-3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Γ</a:t>
            </a:r>
            <a:r>
              <a:rPr sz="1500" b="1" spc="-5" dirty="0">
                <a:latin typeface="Calibri"/>
                <a:cs typeface="Calibri"/>
              </a:rPr>
              <a:t>ρ</a:t>
            </a:r>
            <a:r>
              <a:rPr sz="1500" b="1" spc="-10" dirty="0">
                <a:latin typeface="Calibri"/>
                <a:cs typeface="Calibri"/>
              </a:rPr>
              <a:t>α</a:t>
            </a:r>
            <a:r>
              <a:rPr sz="1500" b="1" spc="10" dirty="0">
                <a:latin typeface="Calibri"/>
                <a:cs typeface="Calibri"/>
              </a:rPr>
              <a:t>μμ</a:t>
            </a:r>
            <a:r>
              <a:rPr sz="1500" b="1" spc="-10" dirty="0">
                <a:latin typeface="Calibri"/>
                <a:cs typeface="Calibri"/>
              </a:rPr>
              <a:t>α</a:t>
            </a:r>
            <a:r>
              <a:rPr sz="1500" b="1" dirty="0">
                <a:latin typeface="Calibri"/>
                <a:cs typeface="Calibri"/>
              </a:rPr>
              <a:t>τεία</a:t>
            </a:r>
            <a:r>
              <a:rPr sz="1500" b="1" spc="-8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Πο</a:t>
            </a:r>
            <a:r>
              <a:rPr sz="1500" b="1" spc="10" dirty="0">
                <a:latin typeface="Calibri"/>
                <a:cs typeface="Calibri"/>
              </a:rPr>
              <a:t>λ</a:t>
            </a:r>
            <a:r>
              <a:rPr sz="1500" b="1" dirty="0">
                <a:latin typeface="Calibri"/>
                <a:cs typeface="Calibri"/>
              </a:rPr>
              <a:t>ιτι</a:t>
            </a:r>
            <a:r>
              <a:rPr sz="1500" b="1" spc="-10" dirty="0">
                <a:latin typeface="Calibri"/>
                <a:cs typeface="Calibri"/>
              </a:rPr>
              <a:t>κή</a:t>
            </a:r>
            <a:r>
              <a:rPr sz="1500" b="1" dirty="0">
                <a:latin typeface="Calibri"/>
                <a:cs typeface="Calibri"/>
              </a:rPr>
              <a:t>ς</a:t>
            </a:r>
            <a:r>
              <a:rPr sz="1500" b="1" spc="-7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Π</a:t>
            </a:r>
            <a:r>
              <a:rPr sz="1500" b="1" spc="-10" dirty="0">
                <a:latin typeface="Calibri"/>
                <a:cs typeface="Calibri"/>
              </a:rPr>
              <a:t>ρ</a:t>
            </a:r>
            <a:r>
              <a:rPr sz="1500" b="1" dirty="0">
                <a:latin typeface="Calibri"/>
                <a:cs typeface="Calibri"/>
              </a:rPr>
              <a:t>οστα</a:t>
            </a:r>
            <a:r>
              <a:rPr sz="1500" b="1" spc="-15" dirty="0">
                <a:latin typeface="Calibri"/>
                <a:cs typeface="Calibri"/>
              </a:rPr>
              <a:t>σ</a:t>
            </a:r>
            <a:r>
              <a:rPr sz="1500" b="1" dirty="0">
                <a:latin typeface="Calibri"/>
                <a:cs typeface="Calibri"/>
              </a:rPr>
              <a:t>ί</a:t>
            </a:r>
            <a:r>
              <a:rPr sz="1500" b="1" spc="-10" dirty="0">
                <a:latin typeface="Calibri"/>
                <a:cs typeface="Calibri"/>
              </a:rPr>
              <a:t>α</a:t>
            </a:r>
            <a:r>
              <a:rPr sz="1500" b="1" dirty="0">
                <a:latin typeface="Calibri"/>
                <a:cs typeface="Calibri"/>
              </a:rPr>
              <a:t>ς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628881" y="6513554"/>
            <a:ext cx="135255" cy="1263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15" dirty="0">
                <a:latin typeface="Arial"/>
                <a:cs typeface="Arial"/>
              </a:rPr>
              <a:t>11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747901" y="5746750"/>
            <a:ext cx="1224280" cy="719455"/>
          </a:xfrm>
          <a:custGeom>
            <a:avLst/>
            <a:gdLst/>
            <a:ahLst/>
            <a:cxnLst/>
            <a:rect l="l" t="t" r="r" b="b"/>
            <a:pathLst>
              <a:path w="1224280" h="719454">
                <a:moveTo>
                  <a:pt x="1104011" y="0"/>
                </a:moveTo>
                <a:lnTo>
                  <a:pt x="0" y="0"/>
                </a:lnTo>
                <a:lnTo>
                  <a:pt x="0" y="599274"/>
                </a:lnTo>
                <a:lnTo>
                  <a:pt x="119761" y="719137"/>
                </a:lnTo>
                <a:lnTo>
                  <a:pt x="1223899" y="719137"/>
                </a:lnTo>
                <a:lnTo>
                  <a:pt x="1223899" y="119862"/>
                </a:lnTo>
                <a:lnTo>
                  <a:pt x="1104011" y="0"/>
                </a:lnTo>
                <a:close/>
              </a:path>
            </a:pathLst>
          </a:custGeom>
          <a:solidFill>
            <a:srgbClr val="417A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187320" y="5971209"/>
            <a:ext cx="180340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236976" y="5746750"/>
            <a:ext cx="7023100" cy="719455"/>
          </a:xfrm>
          <a:prstGeom prst="rect">
            <a:avLst/>
          </a:prstGeom>
          <a:solidFill>
            <a:srgbClr val="BCDADF"/>
          </a:solidFill>
        </p:spPr>
        <p:txBody>
          <a:bodyPr vert="horz" wrap="square" lIns="0" tIns="0" rIns="0" bIns="0" rtlCol="0">
            <a:spAutoFit/>
          </a:bodyPr>
          <a:lstStyle/>
          <a:p>
            <a:pPr marL="108585">
              <a:lnSpc>
                <a:spcPct val="100000"/>
              </a:lnSpc>
            </a:pPr>
            <a:r>
              <a:rPr sz="1500" spc="40" dirty="0">
                <a:latin typeface="Wingdings"/>
                <a:cs typeface="Wingdings"/>
              </a:rPr>
              <a:t></a:t>
            </a:r>
            <a:r>
              <a:rPr sz="1500" b="1" dirty="0">
                <a:latin typeface="Calibri"/>
                <a:cs typeface="Calibri"/>
              </a:rPr>
              <a:t>Π</a:t>
            </a:r>
            <a:r>
              <a:rPr sz="1500" b="1" spc="5" dirty="0">
                <a:latin typeface="Calibri"/>
                <a:cs typeface="Calibri"/>
              </a:rPr>
              <a:t>ε</a:t>
            </a:r>
            <a:r>
              <a:rPr sz="1500" b="1" spc="-15" dirty="0">
                <a:latin typeface="Calibri"/>
                <a:cs typeface="Calibri"/>
              </a:rPr>
              <a:t>ρ</a:t>
            </a:r>
            <a:r>
              <a:rPr sz="1500" b="1" dirty="0">
                <a:latin typeface="Calibri"/>
                <a:cs typeface="Calibri"/>
              </a:rPr>
              <a:t>ιφε</a:t>
            </a:r>
            <a:r>
              <a:rPr sz="1500" b="1" spc="-15" dirty="0">
                <a:latin typeface="Calibri"/>
                <a:cs typeface="Calibri"/>
              </a:rPr>
              <a:t>ρ</a:t>
            </a:r>
            <a:r>
              <a:rPr sz="1500" b="1" dirty="0">
                <a:latin typeface="Calibri"/>
                <a:cs typeface="Calibri"/>
              </a:rPr>
              <a:t>ει</a:t>
            </a:r>
            <a:r>
              <a:rPr sz="1500" b="1" spc="-10" dirty="0">
                <a:latin typeface="Calibri"/>
                <a:cs typeface="Calibri"/>
              </a:rPr>
              <a:t>ακ</a:t>
            </a:r>
            <a:r>
              <a:rPr sz="1500" b="1" dirty="0">
                <a:latin typeface="Calibri"/>
                <a:cs typeface="Calibri"/>
              </a:rPr>
              <a:t>ές</a:t>
            </a:r>
            <a:r>
              <a:rPr sz="1500" b="1" spc="-7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Ε</a:t>
            </a:r>
            <a:r>
              <a:rPr sz="1500" b="1" spc="5" dirty="0">
                <a:latin typeface="Calibri"/>
                <a:cs typeface="Calibri"/>
              </a:rPr>
              <a:t>λ</a:t>
            </a:r>
            <a:r>
              <a:rPr sz="1500" b="1" dirty="0">
                <a:latin typeface="Calibri"/>
                <a:cs typeface="Calibri"/>
              </a:rPr>
              <a:t>ε</a:t>
            </a:r>
            <a:r>
              <a:rPr sz="1500" b="1" spc="-10" dirty="0">
                <a:latin typeface="Calibri"/>
                <a:cs typeface="Calibri"/>
              </a:rPr>
              <a:t>γκ</a:t>
            </a:r>
            <a:r>
              <a:rPr sz="1500" b="1" dirty="0">
                <a:latin typeface="Calibri"/>
                <a:cs typeface="Calibri"/>
              </a:rPr>
              <a:t>τι</a:t>
            </a:r>
            <a:r>
              <a:rPr sz="1500" b="1" spc="-10" dirty="0">
                <a:latin typeface="Calibri"/>
                <a:cs typeface="Calibri"/>
              </a:rPr>
              <a:t>κ</a:t>
            </a:r>
            <a:r>
              <a:rPr sz="1500" b="1" dirty="0">
                <a:latin typeface="Calibri"/>
                <a:cs typeface="Calibri"/>
              </a:rPr>
              <a:t>ές</a:t>
            </a:r>
            <a:r>
              <a:rPr sz="1500" b="1" spc="-7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Υ</a:t>
            </a:r>
            <a:r>
              <a:rPr sz="1500" b="1" spc="-10" dirty="0">
                <a:latin typeface="Calibri"/>
                <a:cs typeface="Calibri"/>
              </a:rPr>
              <a:t>πη</a:t>
            </a:r>
            <a:r>
              <a:rPr sz="1500" b="1" spc="-15" dirty="0">
                <a:latin typeface="Calibri"/>
                <a:cs typeface="Calibri"/>
              </a:rPr>
              <a:t>ρ</a:t>
            </a:r>
            <a:r>
              <a:rPr sz="1500" b="1" dirty="0">
                <a:latin typeface="Calibri"/>
                <a:cs typeface="Calibri"/>
              </a:rPr>
              <a:t>ε</a:t>
            </a:r>
            <a:r>
              <a:rPr sz="1500" b="1" spc="-10" dirty="0">
                <a:latin typeface="Calibri"/>
                <a:cs typeface="Calibri"/>
              </a:rPr>
              <a:t>σ</a:t>
            </a:r>
            <a:r>
              <a:rPr sz="1500" b="1" dirty="0">
                <a:latin typeface="Calibri"/>
                <a:cs typeface="Calibri"/>
              </a:rPr>
              <a:t>ίες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25450" y="547751"/>
            <a:ext cx="10987405" cy="875030"/>
          </a:xfrm>
          <a:custGeom>
            <a:avLst/>
            <a:gdLst/>
            <a:ahLst/>
            <a:cxnLst/>
            <a:rect l="l" t="t" r="r" b="b"/>
            <a:pathLst>
              <a:path w="10987405" h="875030">
                <a:moveTo>
                  <a:pt x="10841355" y="0"/>
                </a:moveTo>
                <a:lnTo>
                  <a:pt x="0" y="0"/>
                </a:lnTo>
                <a:lnTo>
                  <a:pt x="0" y="728852"/>
                </a:lnTo>
                <a:lnTo>
                  <a:pt x="145783" y="874649"/>
                </a:lnTo>
                <a:lnTo>
                  <a:pt x="10987151" y="874649"/>
                </a:lnTo>
                <a:lnTo>
                  <a:pt x="10987151" y="145669"/>
                </a:lnTo>
                <a:lnTo>
                  <a:pt x="10841355" y="0"/>
                </a:lnTo>
                <a:close/>
              </a:path>
            </a:pathLst>
          </a:custGeom>
          <a:solidFill>
            <a:srgbClr val="3461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2880" rIns="0" bIns="0" rtlCol="0">
            <a:spAutoFit/>
          </a:bodyPr>
          <a:lstStyle/>
          <a:p>
            <a:pPr marL="3548379">
              <a:lnSpc>
                <a:spcPct val="100000"/>
              </a:lnSpc>
            </a:pPr>
            <a:r>
              <a:rPr dirty="0"/>
              <a:t>Ό</a:t>
            </a:r>
            <a:r>
              <a:rPr spc="-20" dirty="0"/>
              <a:t>ρ</a:t>
            </a:r>
            <a:r>
              <a:rPr dirty="0"/>
              <a:t>γανα</a:t>
            </a:r>
            <a:r>
              <a:rPr spc="-30" dirty="0"/>
              <a:t> </a:t>
            </a:r>
            <a:r>
              <a:rPr dirty="0"/>
              <a:t>Επ</a:t>
            </a:r>
            <a:r>
              <a:rPr spc="5" dirty="0"/>
              <a:t>ι</a:t>
            </a:r>
            <a:r>
              <a:rPr dirty="0"/>
              <a:t>β</a:t>
            </a:r>
            <a:r>
              <a:rPr spc="-25" dirty="0"/>
              <a:t>ο</a:t>
            </a:r>
            <a:r>
              <a:rPr spc="5" dirty="0"/>
              <a:t>λ</a:t>
            </a:r>
            <a:r>
              <a:rPr spc="-15" dirty="0"/>
              <a:t>ή</a:t>
            </a:r>
            <a:r>
              <a:rPr dirty="0"/>
              <a:t>ς</a:t>
            </a:r>
            <a:r>
              <a:rPr spc="-35" dirty="0"/>
              <a:t> </a:t>
            </a:r>
            <a:r>
              <a:rPr dirty="0"/>
              <a:t>Κυρ</a:t>
            </a:r>
            <a:r>
              <a:rPr spc="5" dirty="0"/>
              <a:t>ώ</a:t>
            </a:r>
            <a:r>
              <a:rPr spc="-10" dirty="0"/>
              <a:t>σ</a:t>
            </a:r>
            <a:r>
              <a:rPr dirty="0"/>
              <a:t>ε</a:t>
            </a:r>
            <a:r>
              <a:rPr spc="5" dirty="0"/>
              <a:t>ω</a:t>
            </a:r>
            <a:r>
              <a:rPr dirty="0"/>
              <a:t>ν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081766" y="6463395"/>
            <a:ext cx="196215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243355"/>
                </a:solidFill>
                <a:latin typeface="Arial"/>
                <a:cs typeface="Arial"/>
              </a:rPr>
              <a:t>12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57400" y="1841500"/>
            <a:ext cx="7620000" cy="3479800"/>
          </a:xfrm>
          <a:prstGeom prst="rect">
            <a:avLst/>
          </a:prstGeom>
          <a:solidFill>
            <a:srgbClr val="4966AC"/>
          </a:solidFill>
          <a:ln w="12700">
            <a:solidFill>
              <a:srgbClr val="34487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000" b="1" i="1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4000" b="1" i="1" spc="-1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4000" b="1" i="1" dirty="0">
                <a:solidFill>
                  <a:srgbClr val="FFFFFF"/>
                </a:solidFill>
                <a:latin typeface="Calibri"/>
                <a:cs typeface="Calibri"/>
              </a:rPr>
              <a:t>ηροφο</a:t>
            </a:r>
            <a:r>
              <a:rPr sz="4000" b="1" i="1" spc="1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4000" b="1" i="1" dirty="0">
                <a:solidFill>
                  <a:srgbClr val="FFFFFF"/>
                </a:solidFill>
                <a:latin typeface="Calibri"/>
                <a:cs typeface="Calibri"/>
              </a:rPr>
              <a:t>ίες</a:t>
            </a:r>
            <a:r>
              <a:rPr sz="4000" b="1" i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i="1" dirty="0">
                <a:solidFill>
                  <a:srgbClr val="FFFFFF"/>
                </a:solidFill>
                <a:latin typeface="Calibri"/>
                <a:cs typeface="Calibri"/>
              </a:rPr>
              <a:t>– Κατ</a:t>
            </a:r>
            <a:r>
              <a:rPr sz="4000" b="1" i="1" spc="2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4000" b="1" i="1" dirty="0">
                <a:solidFill>
                  <a:srgbClr val="FFFFFF"/>
                </a:solidFill>
                <a:latin typeface="Calibri"/>
                <a:cs typeface="Calibri"/>
              </a:rPr>
              <a:t>γγε</a:t>
            </a:r>
            <a:r>
              <a:rPr sz="4000" b="1" i="1" spc="-4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4000" b="1" i="1" dirty="0">
                <a:solidFill>
                  <a:srgbClr val="FFFFFF"/>
                </a:solidFill>
                <a:latin typeface="Calibri"/>
                <a:cs typeface="Calibri"/>
              </a:rPr>
              <a:t>ίες</a:t>
            </a:r>
            <a:endParaRPr sz="4000">
              <a:latin typeface="Calibri"/>
              <a:cs typeface="Calibri"/>
            </a:endParaRPr>
          </a:p>
          <a:p>
            <a:pPr marL="3175" algn="ctr">
              <a:lnSpc>
                <a:spcPct val="100000"/>
              </a:lnSpc>
              <a:spcBef>
                <a:spcPts val="1850"/>
              </a:spcBef>
            </a:pPr>
            <a:r>
              <a:rPr sz="8800" b="1" i="1" spc="-5" dirty="0">
                <a:solidFill>
                  <a:srgbClr val="FF0000"/>
                </a:solidFill>
                <a:latin typeface="Calibri"/>
                <a:cs typeface="Calibri"/>
              </a:rPr>
              <a:t>1520</a:t>
            </a:r>
            <a:endParaRPr sz="8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950" y="6373811"/>
            <a:ext cx="376237" cy="368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672076"/>
            <a:ext cx="2922905" cy="2186305"/>
          </a:xfrm>
          <a:custGeom>
            <a:avLst/>
            <a:gdLst/>
            <a:ahLst/>
            <a:cxnLst/>
            <a:rect l="l" t="t" r="r" b="b"/>
            <a:pathLst>
              <a:path w="2922905" h="2186304">
                <a:moveTo>
                  <a:pt x="0" y="2185924"/>
                </a:moveTo>
                <a:lnTo>
                  <a:pt x="2922651" y="2185924"/>
                </a:lnTo>
                <a:lnTo>
                  <a:pt x="2922651" y="0"/>
                </a:lnTo>
                <a:lnTo>
                  <a:pt x="0" y="0"/>
                </a:lnTo>
                <a:lnTo>
                  <a:pt x="0" y="21859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4250055" cy="6858000"/>
          </a:xfrm>
          <a:custGeom>
            <a:avLst/>
            <a:gdLst/>
            <a:ahLst/>
            <a:cxnLst/>
            <a:rect l="l" t="t" r="r" b="b"/>
            <a:pathLst>
              <a:path w="4250055" h="6858000">
                <a:moveTo>
                  <a:pt x="4249801" y="0"/>
                </a:moveTo>
                <a:lnTo>
                  <a:pt x="0" y="0"/>
                </a:lnTo>
                <a:lnTo>
                  <a:pt x="0" y="6857999"/>
                </a:lnTo>
                <a:lnTo>
                  <a:pt x="4249801" y="0"/>
                </a:lnTo>
                <a:close/>
              </a:path>
            </a:pathLst>
          </a:custGeom>
          <a:solidFill>
            <a:srgbClr val="3461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03300" y="682561"/>
            <a:ext cx="1054100" cy="10334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722491" y="5386718"/>
            <a:ext cx="3503929" cy="553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280"/>
              </a:lnSpc>
            </a:pPr>
            <a:r>
              <a:rPr sz="2000" spc="-10" dirty="0">
                <a:latin typeface="Arial"/>
                <a:cs typeface="Arial"/>
              </a:rPr>
              <a:t>Γε</a:t>
            </a:r>
            <a:r>
              <a:rPr sz="2000" spc="-20" dirty="0">
                <a:latin typeface="Arial"/>
                <a:cs typeface="Arial"/>
              </a:rPr>
              <a:t>νι</a:t>
            </a:r>
            <a:r>
              <a:rPr sz="2000" spc="-5" dirty="0">
                <a:latin typeface="Arial"/>
                <a:cs typeface="Arial"/>
              </a:rPr>
              <a:t>κ</a:t>
            </a:r>
            <a:r>
              <a:rPr sz="2000" spc="-15" dirty="0">
                <a:latin typeface="Arial"/>
                <a:cs typeface="Arial"/>
              </a:rPr>
              <a:t>ή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Γραμμα</a:t>
            </a:r>
            <a:r>
              <a:rPr sz="2000" spc="-5" dirty="0">
                <a:latin typeface="Arial"/>
                <a:cs typeface="Arial"/>
              </a:rPr>
              <a:t>τ</a:t>
            </a:r>
            <a:r>
              <a:rPr sz="2000" spc="-10" dirty="0">
                <a:latin typeface="Arial"/>
                <a:cs typeface="Arial"/>
              </a:rPr>
              <a:t>ε</a:t>
            </a:r>
            <a:r>
              <a:rPr sz="2000" spc="-20" dirty="0">
                <a:latin typeface="Arial"/>
                <a:cs typeface="Arial"/>
              </a:rPr>
              <a:t>ί</a:t>
            </a:r>
            <a:r>
              <a:rPr sz="2000" spc="-15" dirty="0">
                <a:latin typeface="Arial"/>
                <a:cs typeface="Arial"/>
              </a:rPr>
              <a:t>α</a:t>
            </a:r>
            <a:r>
              <a:rPr sz="2000" spc="4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Ε</a:t>
            </a:r>
            <a:r>
              <a:rPr sz="2000" spc="-15" dirty="0">
                <a:latin typeface="Arial"/>
                <a:cs typeface="Arial"/>
              </a:rPr>
              <a:t>μ</a:t>
            </a:r>
            <a:r>
              <a:rPr sz="2000" spc="-45" dirty="0">
                <a:latin typeface="Arial"/>
                <a:cs typeface="Arial"/>
              </a:rPr>
              <a:t>π</a:t>
            </a:r>
            <a:r>
              <a:rPr sz="2000" spc="-15" dirty="0">
                <a:latin typeface="Arial"/>
                <a:cs typeface="Arial"/>
              </a:rPr>
              <a:t>ο</a:t>
            </a:r>
            <a:r>
              <a:rPr sz="2000" spc="-30" dirty="0">
                <a:latin typeface="Arial"/>
                <a:cs typeface="Arial"/>
              </a:rPr>
              <a:t>ρ</a:t>
            </a:r>
            <a:r>
              <a:rPr sz="2000" spc="-15" dirty="0">
                <a:latin typeface="Arial"/>
                <a:cs typeface="Arial"/>
              </a:rPr>
              <a:t>ίου</a:t>
            </a:r>
            <a:r>
              <a:rPr sz="2000" spc="5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&amp;</a:t>
            </a:r>
            <a:endParaRPr sz="2000">
              <a:latin typeface="Arial"/>
              <a:cs typeface="Arial"/>
            </a:endParaRPr>
          </a:p>
          <a:p>
            <a:pPr marL="79375">
              <a:lnSpc>
                <a:spcPts val="2280"/>
              </a:lnSpc>
            </a:pPr>
            <a:r>
              <a:rPr sz="2000" spc="-15" dirty="0">
                <a:latin typeface="Arial"/>
                <a:cs typeface="Arial"/>
              </a:rPr>
              <a:t>Πρ</a:t>
            </a:r>
            <a:r>
              <a:rPr sz="2000" spc="-25" dirty="0">
                <a:latin typeface="Arial"/>
                <a:cs typeface="Arial"/>
              </a:rPr>
              <a:t>ο</a:t>
            </a:r>
            <a:r>
              <a:rPr sz="2000" spc="-15" dirty="0">
                <a:latin typeface="Arial"/>
                <a:cs typeface="Arial"/>
              </a:rPr>
              <a:t>σ</a:t>
            </a:r>
            <a:r>
              <a:rPr sz="2000" spc="-35" dirty="0">
                <a:latin typeface="Arial"/>
                <a:cs typeface="Arial"/>
              </a:rPr>
              <a:t>τ</a:t>
            </a:r>
            <a:r>
              <a:rPr sz="2000" spc="-15" dirty="0">
                <a:latin typeface="Arial"/>
                <a:cs typeface="Arial"/>
              </a:rPr>
              <a:t>ασ</a:t>
            </a:r>
            <a:r>
              <a:rPr sz="2000" spc="-20" dirty="0">
                <a:latin typeface="Arial"/>
                <a:cs typeface="Arial"/>
              </a:rPr>
              <a:t>ί</a:t>
            </a:r>
            <a:r>
              <a:rPr sz="2000" spc="-15" dirty="0">
                <a:latin typeface="Arial"/>
                <a:cs typeface="Arial"/>
              </a:rPr>
              <a:t>ας</a:t>
            </a:r>
            <a:r>
              <a:rPr sz="2000" spc="6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Κ</a:t>
            </a:r>
            <a:r>
              <a:rPr sz="2000" spc="-15" dirty="0">
                <a:latin typeface="Arial"/>
                <a:cs typeface="Arial"/>
              </a:rPr>
              <a:t>α</a:t>
            </a:r>
            <a:r>
              <a:rPr sz="2000" spc="-30" dirty="0">
                <a:latin typeface="Arial"/>
                <a:cs typeface="Arial"/>
              </a:rPr>
              <a:t>τ</a:t>
            </a:r>
            <a:r>
              <a:rPr sz="2000" spc="-15" dirty="0">
                <a:latin typeface="Arial"/>
                <a:cs typeface="Arial"/>
              </a:rPr>
              <a:t>α</a:t>
            </a:r>
            <a:r>
              <a:rPr sz="2000" spc="-25" dirty="0">
                <a:latin typeface="Arial"/>
                <a:cs typeface="Arial"/>
              </a:rPr>
              <a:t>ν</a:t>
            </a:r>
            <a:r>
              <a:rPr sz="2000" spc="-15" dirty="0">
                <a:latin typeface="Arial"/>
                <a:cs typeface="Arial"/>
              </a:rPr>
              <a:t>α</a:t>
            </a:r>
            <a:r>
              <a:rPr sz="2000" spc="-25" dirty="0">
                <a:latin typeface="Arial"/>
                <a:cs typeface="Arial"/>
              </a:rPr>
              <a:t>λ</a:t>
            </a:r>
            <a:r>
              <a:rPr sz="2000" spc="-40" dirty="0">
                <a:latin typeface="Arial"/>
                <a:cs typeface="Arial"/>
              </a:rPr>
              <a:t>ω</a:t>
            </a:r>
            <a:r>
              <a:rPr sz="2000" spc="-10" dirty="0">
                <a:latin typeface="Arial"/>
                <a:cs typeface="Arial"/>
              </a:rPr>
              <a:t>τή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41997" y="2019211"/>
            <a:ext cx="3243580" cy="305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855"/>
              </a:lnSpc>
            </a:pPr>
            <a:r>
              <a:rPr sz="2400" b="1" spc="-20" dirty="0">
                <a:latin typeface="Arial"/>
                <a:cs typeface="Arial"/>
              </a:rPr>
              <a:t>Υ</a:t>
            </a:r>
            <a:r>
              <a:rPr sz="2400" b="1" spc="-65" dirty="0">
                <a:latin typeface="Arial"/>
                <a:cs typeface="Arial"/>
              </a:rPr>
              <a:t>π</a:t>
            </a:r>
            <a:r>
              <a:rPr sz="2400" b="1" dirty="0">
                <a:latin typeface="Arial"/>
                <a:cs typeface="Arial"/>
              </a:rPr>
              <a:t>ο</a:t>
            </a:r>
            <a:r>
              <a:rPr sz="2400" b="1" spc="-10" dirty="0">
                <a:latin typeface="Arial"/>
                <a:cs typeface="Arial"/>
              </a:rPr>
              <a:t>υ</a:t>
            </a:r>
            <a:r>
              <a:rPr sz="2400" b="1" dirty="0">
                <a:latin typeface="Arial"/>
                <a:cs typeface="Arial"/>
              </a:rPr>
              <a:t>ρ</a:t>
            </a:r>
            <a:r>
              <a:rPr sz="2400" b="1" spc="5" dirty="0">
                <a:latin typeface="Arial"/>
                <a:cs typeface="Arial"/>
              </a:rPr>
              <a:t>γ</a:t>
            </a:r>
            <a:r>
              <a:rPr sz="2400" b="1" spc="-15" dirty="0">
                <a:latin typeface="Arial"/>
                <a:cs typeface="Arial"/>
              </a:rPr>
              <a:t>ε</a:t>
            </a:r>
            <a:r>
              <a:rPr sz="2400" b="1" dirty="0">
                <a:latin typeface="Arial"/>
                <a:cs typeface="Arial"/>
              </a:rPr>
              <a:t>ίο</a:t>
            </a:r>
            <a:r>
              <a:rPr sz="2400" b="1" spc="-114" dirty="0">
                <a:latin typeface="Arial"/>
                <a:cs typeface="Arial"/>
              </a:rPr>
              <a:t> </a:t>
            </a:r>
            <a:r>
              <a:rPr sz="2400" b="1" spc="-155" dirty="0">
                <a:latin typeface="Arial"/>
                <a:cs typeface="Arial"/>
              </a:rPr>
              <a:t>Α</a:t>
            </a:r>
            <a:r>
              <a:rPr sz="2400" b="1" spc="-20" dirty="0">
                <a:latin typeface="Arial"/>
                <a:cs typeface="Arial"/>
              </a:rPr>
              <a:t>ν</a:t>
            </a:r>
            <a:r>
              <a:rPr sz="2400" b="1" spc="-15" dirty="0">
                <a:latin typeface="Arial"/>
                <a:cs typeface="Arial"/>
              </a:rPr>
              <a:t>ά</a:t>
            </a:r>
            <a:r>
              <a:rPr sz="2400" b="1" dirty="0">
                <a:latin typeface="Arial"/>
                <a:cs typeface="Arial"/>
              </a:rPr>
              <a:t>π</a:t>
            </a:r>
            <a:r>
              <a:rPr sz="2400" b="1" spc="5" dirty="0">
                <a:latin typeface="Arial"/>
                <a:cs typeface="Arial"/>
              </a:rPr>
              <a:t>τ</a:t>
            </a:r>
            <a:r>
              <a:rPr sz="2400" b="1" dirty="0">
                <a:latin typeface="Arial"/>
                <a:cs typeface="Arial"/>
              </a:rPr>
              <a:t>υξης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57364" y="2476658"/>
            <a:ext cx="221805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855"/>
              </a:lnSpc>
            </a:pPr>
            <a:r>
              <a:rPr sz="2400" b="1" dirty="0">
                <a:latin typeface="Arial"/>
                <a:cs typeface="Arial"/>
              </a:rPr>
              <a:t>&amp;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Ε</a:t>
            </a:r>
            <a:r>
              <a:rPr sz="2400" b="1" spc="5" dirty="0">
                <a:latin typeface="Arial"/>
                <a:cs typeface="Arial"/>
              </a:rPr>
              <a:t>π</a:t>
            </a:r>
            <a:r>
              <a:rPr sz="2400" b="1" spc="-15" dirty="0">
                <a:latin typeface="Arial"/>
                <a:cs typeface="Arial"/>
              </a:rPr>
              <a:t>ε</a:t>
            </a:r>
            <a:r>
              <a:rPr sz="2400" b="1" spc="-40" dirty="0">
                <a:latin typeface="Arial"/>
                <a:cs typeface="Arial"/>
              </a:rPr>
              <a:t>ν</a:t>
            </a:r>
            <a:r>
              <a:rPr sz="2400" b="1" spc="5" dirty="0">
                <a:latin typeface="Arial"/>
                <a:cs typeface="Arial"/>
              </a:rPr>
              <a:t>δ</a:t>
            </a:r>
            <a:r>
              <a:rPr sz="2400" b="1" dirty="0">
                <a:latin typeface="Arial"/>
                <a:cs typeface="Arial"/>
              </a:rPr>
              <a:t>ύ</a:t>
            </a:r>
            <a:r>
              <a:rPr sz="2400" b="1" spc="-15" dirty="0">
                <a:latin typeface="Arial"/>
                <a:cs typeface="Arial"/>
              </a:rPr>
              <a:t>σε</a:t>
            </a:r>
            <a:r>
              <a:rPr sz="2400" b="1" spc="30" dirty="0">
                <a:latin typeface="Arial"/>
                <a:cs typeface="Arial"/>
              </a:rPr>
              <a:t>ω</a:t>
            </a:r>
            <a:r>
              <a:rPr sz="2400" b="1" dirty="0">
                <a:latin typeface="Arial"/>
                <a:cs typeface="Arial"/>
              </a:rPr>
              <a:t>ν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1545</Words>
  <Application>Microsoft Office PowerPoint</Application>
  <PresentationFormat>Widescreen</PresentationFormat>
  <Paragraphs>198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Wingdings</vt:lpstr>
      <vt:lpstr>Office Theme</vt:lpstr>
      <vt:lpstr>PowerPoint Presentation</vt:lpstr>
      <vt:lpstr>30 Ιανουαρίου 2021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Μέτρα Λειτουργίας Υπηρεσιών Ατομικής Φροντίδας στην Επικράτεια</vt:lpstr>
      <vt:lpstr>Κανόνες Λειτουργίας Πρακτορείων Παιγνίων στις περιοχές επιδημιολογικής επιτήρησης</vt:lpstr>
      <vt:lpstr>PowerPoint Presentation</vt:lpstr>
      <vt:lpstr>Όργανα Επιβολής Κυρώσεων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Graspinno 3</dc:creator>
  <cp:lastModifiedBy>edit</cp:lastModifiedBy>
  <cp:revision>1</cp:revision>
  <dcterms:created xsi:type="dcterms:W3CDTF">2021-01-29T18:06:25Z</dcterms:created>
  <dcterms:modified xsi:type="dcterms:W3CDTF">2021-01-29T18:18:59Z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2021-01-29T00:00:00Z</vt:filetime>
  </property>
  <property fmtid="{D5CDD505-2E9C-101B-9397-08002B2CF9AE}" pid="3" name="LastSaved">
    <vt:filetime>2021-01-29T00:00:00Z</vt:filetime>
  </property>
</Properties>
</file>