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0190163" cy="14401800"/>
  <p:notesSz cx="6718300" cy="9855200"/>
  <p:defaultTextStyle>
    <a:defPPr>
      <a:defRPr lang="el-GR"/>
    </a:defPPr>
    <a:lvl1pPr marL="0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2625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5250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07875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0500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13125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15750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18375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21000" algn="l" defTabSz="140525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7DFFFF"/>
    <a:srgbClr val="FF9966"/>
    <a:srgbClr val="0073AC"/>
    <a:srgbClr val="009999"/>
    <a:srgbClr val="006666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2400" y="-96"/>
      </p:cViewPr>
      <p:guideLst>
        <p:guide orient="horz" pos="4536"/>
        <p:guide pos="32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0" y="9979465"/>
            <a:ext cx="10190163" cy="44372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140525" tIns="70262" rIns="140525" bIns="70262" anchor="t" compatLnSpc="1"/>
          <a:lstStyle/>
          <a:p>
            <a:endParaRPr kumimoji="0" lang="en-US"/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6804057" y="0"/>
            <a:ext cx="3386106" cy="144018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140525" tIns="70262" rIns="140525" bIns="70262" anchor="t" compatLnSpc="1"/>
          <a:lstStyle/>
          <a:p>
            <a:endParaRPr kumimoji="0" lang="en-US"/>
          </a:p>
        </p:txBody>
      </p:sp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478153" y="7008876"/>
            <a:ext cx="7221429" cy="4832604"/>
          </a:xfrm>
        </p:spPr>
        <p:txBody>
          <a:bodyPr rIns="70262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482595" y="3244105"/>
            <a:ext cx="7221429" cy="3680460"/>
          </a:xfrm>
        </p:spPr>
        <p:txBody>
          <a:bodyPr tIns="0" rIns="70262" bIns="0" anchor="b">
            <a:normAutofit/>
          </a:bodyPr>
          <a:lstStyle>
            <a:lvl1pPr marL="0" indent="0" algn="r">
              <a:buNone/>
              <a:defRPr sz="3100">
                <a:solidFill>
                  <a:schemeClr val="tx1"/>
                </a:solidFill>
                <a:effectLst/>
              </a:defRPr>
            </a:lvl1pPr>
            <a:lvl2pPr marL="702625" indent="0" algn="ctr">
              <a:buNone/>
            </a:lvl2pPr>
            <a:lvl3pPr marL="1405250" indent="0" algn="ctr">
              <a:buNone/>
            </a:lvl3pPr>
            <a:lvl4pPr marL="2107875" indent="0" algn="ctr">
              <a:buNone/>
            </a:lvl4pPr>
            <a:lvl5pPr marL="2810500" indent="0" algn="ctr">
              <a:buNone/>
            </a:lvl5pPr>
            <a:lvl6pPr marL="3513125" indent="0" algn="ctr">
              <a:buNone/>
            </a:lvl6pPr>
            <a:lvl7pPr marL="4215750" indent="0" algn="ctr">
              <a:buNone/>
            </a:lvl7pPr>
            <a:lvl8pPr marL="4918375" indent="0" algn="ctr">
              <a:buNone/>
            </a:lvl8pPr>
            <a:lvl9pPr marL="56210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0" y="9979465"/>
            <a:ext cx="10190163" cy="44372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140525" tIns="70262" rIns="140525" bIns="70262" anchor="t" compatLnSpc="1"/>
          <a:lstStyle/>
          <a:p>
            <a:endParaRPr kumimoji="0" lang="en-US"/>
          </a:p>
        </p:txBody>
      </p:sp>
      <p:sp>
        <p:nvSpPr>
          <p:cNvPr id="9" name="8 - Ελεύθερη σχεδίαση"/>
          <p:cNvSpPr>
            <a:spLocks/>
          </p:cNvSpPr>
          <p:nvPr/>
        </p:nvSpPr>
        <p:spPr bwMode="auto">
          <a:xfrm>
            <a:off x="6804057" y="0"/>
            <a:ext cx="3386106" cy="144018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140525" tIns="70262" rIns="140525" bIns="70262" anchor="t" compatLnSpc="1"/>
          <a:lstStyle/>
          <a:p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64262" y="7526059"/>
            <a:ext cx="7387868" cy="3835362"/>
          </a:xfrm>
        </p:spPr>
        <p:txBody>
          <a:bodyPr tIns="0" bIns="0" anchor="t"/>
          <a:lstStyle>
            <a:lvl1pPr algn="l">
              <a:buNone/>
              <a:defRPr sz="65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64262" y="5220180"/>
            <a:ext cx="7387868" cy="2240045"/>
          </a:xfrm>
        </p:spPr>
        <p:txBody>
          <a:bodyPr lIns="70262" tIns="0" rIns="70262" bIns="0" anchor="b"/>
          <a:lstStyle>
            <a:lvl1pPr marL="0" indent="0" algn="l">
              <a:buNone/>
              <a:defRPr sz="3100">
                <a:solidFill>
                  <a:schemeClr val="tx1"/>
                </a:solidFill>
                <a:effectLst/>
              </a:defRPr>
            </a:lvl1pPr>
            <a:lvl2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9508" y="576740"/>
            <a:ext cx="8321966" cy="2400300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09508" y="3360421"/>
            <a:ext cx="4076065" cy="9504522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755410" y="3360421"/>
            <a:ext cx="4076065" cy="9504522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9508" y="573405"/>
            <a:ext cx="9171147" cy="24003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09508" y="11521440"/>
            <a:ext cx="4502425" cy="1760220"/>
          </a:xfrm>
        </p:spPr>
        <p:txBody>
          <a:bodyPr anchor="t"/>
          <a:lstStyle>
            <a:lvl1pPr marL="0" indent="0">
              <a:buNone/>
              <a:defRPr sz="3700" b="1">
                <a:solidFill>
                  <a:schemeClr val="accent1"/>
                </a:solidFill>
              </a:defRPr>
            </a:lvl1pPr>
            <a:lvl2pPr>
              <a:buNone/>
              <a:defRPr sz="3100" b="1"/>
            </a:lvl2pPr>
            <a:lvl3pPr>
              <a:buNone/>
              <a:defRPr sz="2800" b="1"/>
            </a:lvl3pPr>
            <a:lvl4pPr>
              <a:buNone/>
              <a:defRPr sz="2500" b="1"/>
            </a:lvl4pPr>
            <a:lvl5pPr>
              <a:buNone/>
              <a:defRPr sz="25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5176462" y="11521440"/>
            <a:ext cx="4504194" cy="1760220"/>
          </a:xfrm>
        </p:spPr>
        <p:txBody>
          <a:bodyPr anchor="t"/>
          <a:lstStyle>
            <a:lvl1pPr marL="0" indent="0">
              <a:buNone/>
              <a:defRPr sz="3700" b="1">
                <a:solidFill>
                  <a:schemeClr val="accent1"/>
                </a:solidFill>
              </a:defRPr>
            </a:lvl1pPr>
            <a:lvl2pPr>
              <a:buNone/>
              <a:defRPr sz="3100" b="1"/>
            </a:lvl2pPr>
            <a:lvl3pPr>
              <a:buNone/>
              <a:defRPr sz="2800" b="1"/>
            </a:lvl3pPr>
            <a:lvl4pPr>
              <a:buNone/>
              <a:defRPr sz="2500" b="1"/>
            </a:lvl4pPr>
            <a:lvl5pPr>
              <a:buNone/>
              <a:defRPr sz="25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509508" y="3185516"/>
            <a:ext cx="4502425" cy="8277702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176462" y="3185516"/>
            <a:ext cx="4504194" cy="8277702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9508" y="576072"/>
            <a:ext cx="8325363" cy="2400300"/>
          </a:xfrm>
        </p:spPr>
        <p:txBody>
          <a:bodyPr anchor="ctr"/>
          <a:lstStyle>
            <a:lvl1pPr algn="l">
              <a:defRPr sz="710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9508" y="2489609"/>
            <a:ext cx="3566557" cy="1533525"/>
          </a:xfrm>
        </p:spPr>
        <p:txBody>
          <a:bodyPr tIns="0" bIns="0" anchor="t"/>
          <a:lstStyle>
            <a:lvl1pPr algn="l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09508" y="450290"/>
            <a:ext cx="3057049" cy="1920240"/>
          </a:xfrm>
        </p:spPr>
        <p:txBody>
          <a:bodyPr lIns="70262" tIns="0" rIns="70262" bIns="0" anchor="b"/>
          <a:lstStyle>
            <a:lvl1pPr marL="0" indent="0" algn="l">
              <a:buNone/>
              <a:defRPr sz="2200"/>
            </a:lvl1pPr>
            <a:lvl2pPr>
              <a:buNone/>
              <a:defRPr sz="1800"/>
            </a:lvl2pPr>
            <a:lvl3pPr>
              <a:buNone/>
              <a:defRPr sz="15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509508" y="4160520"/>
            <a:ext cx="7897376" cy="8001000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400"/>
            </a:lvl3pPr>
            <a:lvl4pPr>
              <a:defRPr sz="3100"/>
            </a:lvl4pPr>
            <a:lvl5pPr>
              <a:defRPr sz="31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9089626" y="13486335"/>
            <a:ext cx="849180" cy="766763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192477" y="3581989"/>
            <a:ext cx="3403260" cy="2632997"/>
          </a:xfrm>
        </p:spPr>
        <p:txBody>
          <a:bodyPr anchor="b"/>
          <a:lstStyle>
            <a:lvl1pPr algn="l">
              <a:buNone/>
              <a:defRPr sz="3400" b="1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187546" y="2141805"/>
            <a:ext cx="4585573" cy="864108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49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192479" y="6297407"/>
            <a:ext cx="3403258" cy="5593312"/>
          </a:xfrm>
        </p:spPr>
        <p:txBody>
          <a:bodyPr lIns="70262" rIns="70262"/>
          <a:lstStyle>
            <a:lvl1pPr marL="0" indent="0">
              <a:buFontTx/>
              <a:buNone/>
              <a:defRPr sz="1800"/>
            </a:lvl1pPr>
            <a:lvl2pPr>
              <a:buFontTx/>
              <a:buNone/>
              <a:defRPr sz="1800"/>
            </a:lvl2pPr>
            <a:lvl3pPr>
              <a:buFontTx/>
              <a:buNone/>
              <a:defRPr sz="15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509508" y="13486335"/>
            <a:ext cx="2377705" cy="766763"/>
          </a:xfr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387868" y="576741"/>
            <a:ext cx="2292787" cy="12288203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09508" y="576741"/>
            <a:ext cx="6708524" cy="12288203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66"/>
            </a:gs>
            <a:gs pos="50000">
              <a:srgbClr val="7DFFFF"/>
            </a:gs>
            <a:gs pos="100000">
              <a:srgbClr val="0073AC">
                <a:alpha val="88000"/>
              </a:srgb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Ελεύθερη σχεδίαση"/>
          <p:cNvSpPr>
            <a:spLocks/>
          </p:cNvSpPr>
          <p:nvPr/>
        </p:nvSpPr>
        <p:spPr bwMode="auto">
          <a:xfrm>
            <a:off x="0" y="9979465"/>
            <a:ext cx="10190163" cy="44372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140525" tIns="70262" rIns="140525" bIns="70262" anchor="t" compatLnSpc="1"/>
          <a:lstStyle/>
          <a:p>
            <a:endParaRPr kumimoji="0" lang="en-US"/>
          </a:p>
        </p:txBody>
      </p:sp>
      <p:sp>
        <p:nvSpPr>
          <p:cNvPr id="16" name="15 - Ελεύθερη σχεδίαση"/>
          <p:cNvSpPr>
            <a:spLocks/>
          </p:cNvSpPr>
          <p:nvPr/>
        </p:nvSpPr>
        <p:spPr bwMode="auto">
          <a:xfrm>
            <a:off x="8152130" y="0"/>
            <a:ext cx="2038033" cy="144018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140525" tIns="70262" rIns="140525" bIns="70262" anchor="t" compatLnSpc="1"/>
          <a:lstStyle/>
          <a:p>
            <a:endParaRPr kumimoji="0" lang="en-US"/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509508" y="576740"/>
            <a:ext cx="8321966" cy="2400300"/>
          </a:xfrm>
          <a:prstGeom prst="rect">
            <a:avLst/>
          </a:prstGeom>
        </p:spPr>
        <p:txBody>
          <a:bodyPr vert="horz" lIns="70262" tIns="70262" rIns="70262" bIns="70262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509508" y="3360421"/>
            <a:ext cx="8321966" cy="9504522"/>
          </a:xfrm>
          <a:prstGeom prst="rect">
            <a:avLst/>
          </a:prstGeom>
        </p:spPr>
        <p:txBody>
          <a:bodyPr vert="horz" lIns="140525" tIns="70262" rIns="140525" bIns="70262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09508" y="13486335"/>
            <a:ext cx="2377705" cy="766763"/>
          </a:xfrm>
          <a:prstGeom prst="rect">
            <a:avLst/>
          </a:prstGeom>
        </p:spPr>
        <p:txBody>
          <a:bodyPr vert="horz" lIns="140525" tIns="70262" rIns="140525" bIns="0" anchor="b"/>
          <a:lstStyle>
            <a:lvl1pPr algn="l" eaLnBrk="1" latinLnBrk="0" hangingPunct="1">
              <a:defRPr kumimoji="0" sz="15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6/9/2016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481639" y="13486335"/>
            <a:ext cx="3226885" cy="766763"/>
          </a:xfrm>
          <a:prstGeom prst="rect">
            <a:avLst/>
          </a:prstGeom>
        </p:spPr>
        <p:txBody>
          <a:bodyPr vert="horz" lIns="0" tIns="70262" rIns="0" bIns="0" anchor="b"/>
          <a:lstStyle>
            <a:lvl1pPr algn="ctr" eaLnBrk="1" latinLnBrk="0" hangingPunct="1">
              <a:defRPr kumimoji="0" sz="15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9086229" y="13486335"/>
            <a:ext cx="849180" cy="76676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5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6415" indent="-59020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110147" indent="-421575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545775" indent="-393470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1967350" indent="-365365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2290557" indent="-28105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3765" indent="-28105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31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51025" indent="-28105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2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88285" indent="-28105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3583387" indent="-28105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026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052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078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810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5131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2157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9183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621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Selfhelp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0635" y="10945316"/>
            <a:ext cx="2582598" cy="1022709"/>
          </a:xfrm>
          <a:prstGeom prst="rect">
            <a:avLst/>
          </a:prstGeom>
        </p:spPr>
      </p:pic>
      <p:sp>
        <p:nvSpPr>
          <p:cNvPr id="7" name="6 - TextBox"/>
          <p:cNvSpPr txBox="1"/>
          <p:nvPr/>
        </p:nvSpPr>
        <p:spPr>
          <a:xfrm>
            <a:off x="1165991" y="11953428"/>
            <a:ext cx="7715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b="1" dirty="0" smtClean="0">
                <a:solidFill>
                  <a:schemeClr val="bg1"/>
                </a:solidFill>
                <a:latin typeface="Corbel" pitchFamily="34" charset="0"/>
              </a:rPr>
              <a:t>Πρόγραμμα Προαγωγής Αυτοβοήθειας Χανίων</a:t>
            </a:r>
          </a:p>
          <a:p>
            <a:pPr algn="ctr"/>
            <a:r>
              <a:rPr lang="el-GR" sz="2200" dirty="0" smtClean="0">
                <a:solidFill>
                  <a:schemeClr val="bg1"/>
                </a:solidFill>
                <a:latin typeface="Corbel" pitchFamily="34" charset="0"/>
              </a:rPr>
              <a:t>Γιαμπουδάκη 39(πίσω από τα δικαστήρια)</a:t>
            </a:r>
          </a:p>
          <a:p>
            <a:pPr algn="ctr"/>
            <a:r>
              <a:rPr lang="el-GR" sz="2200" dirty="0" smtClean="0">
                <a:solidFill>
                  <a:schemeClr val="bg1"/>
                </a:solidFill>
                <a:latin typeface="Corbel" pitchFamily="34" charset="0"/>
              </a:rPr>
              <a:t>Τηλέφωνο: 28210-23432</a:t>
            </a:r>
          </a:p>
          <a:p>
            <a:pPr algn="ctr"/>
            <a:r>
              <a:rPr lang="en-US" sz="2200" dirty="0" smtClean="0">
                <a:solidFill>
                  <a:schemeClr val="bg1"/>
                </a:solidFill>
                <a:latin typeface="Corbel" pitchFamily="34" charset="0"/>
              </a:rPr>
              <a:t>E-mail: chania@selfhelp.gr</a:t>
            </a:r>
            <a:endParaRPr lang="el-GR" sz="22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1308867" y="2414554"/>
            <a:ext cx="764386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dirty="0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man Old Style" pitchFamily="18" charset="0"/>
                <a:ea typeface="Gulim" pitchFamily="34" charset="-127"/>
              </a:rPr>
              <a:t>Συζητώντας για τις αιτίες και τους τρόπους αντιμετώπισης της εξάρτησης από ναρκωτικά και αλκοόλ και το ρόλο της οικογένειας</a:t>
            </a:r>
            <a:endParaRPr lang="en-US" sz="3200" dirty="0" smtClean="0">
              <a:ln w="1905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man Old Style" pitchFamily="18" charset="0"/>
              <a:ea typeface="Gulim" pitchFamily="34" charset="-127"/>
            </a:endParaRPr>
          </a:p>
          <a:p>
            <a:pPr algn="ctr"/>
            <a:endParaRPr lang="en-US" b="1" dirty="0" smtClean="0">
              <a:latin typeface="Corbel" pitchFamily="34" charset="0"/>
            </a:endParaRPr>
          </a:p>
          <a:p>
            <a:endParaRPr lang="el-GR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r>
              <a:rPr lang="el-GR" sz="2400" i="1" u="sng" dirty="0" smtClean="0">
                <a:solidFill>
                  <a:schemeClr val="bg1"/>
                </a:solidFill>
                <a:latin typeface="Corbel" pitchFamily="34" charset="0"/>
              </a:rPr>
              <a:t>Έναρξη νέου σεμιναρίου το οποίο απευθύνεται σε συγγενείς και συντρόφους ανθρώπων με πρόβλημα εξάρτησης.</a:t>
            </a:r>
            <a:endParaRPr lang="el-GR" sz="2400" i="1" u="sng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1451743" y="6772272"/>
            <a:ext cx="73581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000" dirty="0" smtClean="0">
                <a:solidFill>
                  <a:schemeClr val="bg1"/>
                </a:solidFill>
                <a:latin typeface="Corbel" pitchFamily="34" charset="0"/>
              </a:rPr>
              <a:t>Οι συζητήσεις θα ξεκινήσουν τη</a:t>
            </a: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Corbel" pitchFamily="34" charset="0"/>
              </a:rPr>
              <a:t>Δευτέρα</a:t>
            </a:r>
            <a:r>
              <a:rPr lang="el-GR" sz="2000" dirty="0" smtClean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Corbel" pitchFamily="34" charset="0"/>
              </a:rPr>
              <a:t>26/9/2016</a:t>
            </a:r>
            <a:r>
              <a:rPr lang="el-GR" sz="2000" dirty="0" smtClean="0">
                <a:solidFill>
                  <a:schemeClr val="bg1"/>
                </a:solidFill>
                <a:latin typeface="Corbel" pitchFamily="34" charset="0"/>
              </a:rPr>
              <a:t> και θα πραγματοποιούνται </a:t>
            </a:r>
            <a:r>
              <a:rPr lang="el-GR" sz="2000" b="1" dirty="0" smtClean="0">
                <a:solidFill>
                  <a:schemeClr val="bg1"/>
                </a:solidFill>
                <a:latin typeface="Corbel" pitchFamily="34" charset="0"/>
              </a:rPr>
              <a:t>κάθε Δευτέρα </a:t>
            </a:r>
            <a:r>
              <a:rPr lang="el-GR" sz="2000" u="sng" dirty="0" smtClean="0">
                <a:solidFill>
                  <a:schemeClr val="bg1"/>
                </a:solidFill>
                <a:latin typeface="Corbel" pitchFamily="34" charset="0"/>
              </a:rPr>
              <a:t>18.00-20.00</a:t>
            </a:r>
            <a:r>
              <a:rPr lang="el-GR" sz="2000" dirty="0" smtClean="0">
                <a:solidFill>
                  <a:schemeClr val="bg1"/>
                </a:solidFill>
                <a:latin typeface="Corbel" pitchFamily="34" charset="0"/>
              </a:rPr>
              <a:t> στο χώρο του προγράμματος.</a:t>
            </a:r>
          </a:p>
          <a:p>
            <a:pPr algn="just"/>
            <a:endParaRPr lang="en-US" sz="2000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just"/>
            <a:r>
              <a:rPr lang="el-GR" sz="2000" dirty="0" smtClean="0">
                <a:solidFill>
                  <a:schemeClr val="bg1"/>
                </a:solidFill>
                <a:latin typeface="Corbel" pitchFamily="34" charset="0"/>
              </a:rPr>
              <a:t> </a:t>
            </a:r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H</a:t>
            </a:r>
            <a:r>
              <a:rPr lang="el-GR" sz="2000" b="1" dirty="0" smtClean="0">
                <a:solidFill>
                  <a:schemeClr val="bg1"/>
                </a:solidFill>
                <a:latin typeface="Corbel" pitchFamily="34" charset="0"/>
              </a:rPr>
              <a:t> συμμετοχή</a:t>
            </a:r>
            <a:r>
              <a:rPr lang="el-GR" sz="2000" dirty="0" smtClean="0">
                <a:solidFill>
                  <a:schemeClr val="bg1"/>
                </a:solidFill>
                <a:latin typeface="Corbel" pitchFamily="34" charset="0"/>
              </a:rPr>
              <a:t> στα σεμινάρια </a:t>
            </a:r>
            <a:r>
              <a:rPr lang="el-GR" sz="2000" b="1" dirty="0" smtClean="0">
                <a:solidFill>
                  <a:schemeClr val="bg1"/>
                </a:solidFill>
                <a:latin typeface="Corbel" pitchFamily="34" charset="0"/>
              </a:rPr>
              <a:t>είναι δωρεάν</a:t>
            </a:r>
            <a:r>
              <a:rPr lang="el-GR" sz="2000" dirty="0" smtClean="0">
                <a:solidFill>
                  <a:schemeClr val="bg1"/>
                </a:solidFill>
                <a:latin typeface="Corbel" pitchFamily="34" charset="0"/>
              </a:rPr>
              <a:t>. </a:t>
            </a:r>
          </a:p>
          <a:p>
            <a:pPr algn="just"/>
            <a:endParaRPr lang="el-GR" sz="2000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just"/>
            <a:endParaRPr lang="el-GR" sz="2000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  <a:latin typeface="Corbel" pitchFamily="34" charset="0"/>
              </a:rPr>
              <a:t>Οι ενδιαφερόμενοι και ενδιαφερόμενες μπορούν να δηλώσουν συμμετοχή στα τηλέφωνα του προγράμματος (</a:t>
            </a:r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28210-23432</a:t>
            </a:r>
            <a:r>
              <a:rPr lang="el-GR" sz="2000" b="1" dirty="0" smtClean="0">
                <a:solidFill>
                  <a:schemeClr val="bg1"/>
                </a:solidFill>
                <a:latin typeface="Corbel" pitchFamily="34" charset="0"/>
              </a:rPr>
              <a:t>) καθημερινά από τις 9.00 – 20.00 ως την Παρασκευή 23/9/2016.</a:t>
            </a:r>
            <a:r>
              <a:rPr lang="el-GR" sz="2000" b="1" i="1" dirty="0" smtClean="0">
                <a:solidFill>
                  <a:schemeClr val="bg1"/>
                </a:solidFill>
                <a:latin typeface="Corbel" pitchFamily="34" charset="0"/>
              </a:rPr>
              <a:t> </a:t>
            </a:r>
            <a:endParaRPr lang="el-GR" sz="20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1094553" y="414290"/>
            <a:ext cx="77153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 smtClean="0">
                <a:solidFill>
                  <a:schemeClr val="bg1"/>
                </a:solidFill>
                <a:latin typeface="Corbel" pitchFamily="34" charset="0"/>
              </a:rPr>
              <a:t>Αριστοτέλειο Πανεπιστήμιο Θεσσαλονίκης- ΟΚΑΝΑ</a:t>
            </a:r>
            <a:endParaRPr lang="en-US" sz="2200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orbel" pitchFamily="34" charset="0"/>
              </a:rPr>
              <a:t>Πρόγραμμα Προαγωγής Αυτοβοήθειας Χανίων </a:t>
            </a:r>
            <a:r>
              <a:rPr lang="en-US" b="1" dirty="0" smtClean="0">
                <a:solidFill>
                  <a:schemeClr val="bg1"/>
                </a:solidFill>
                <a:latin typeface="Corbel" pitchFamily="34" charset="0"/>
              </a:rPr>
              <a:t> </a:t>
            </a:r>
            <a:endParaRPr lang="el-GR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r>
              <a:rPr lang="el-GR" sz="2200" dirty="0" smtClean="0">
                <a:solidFill>
                  <a:schemeClr val="bg1"/>
                </a:solidFill>
                <a:latin typeface="Corbel" pitchFamily="34" charset="0"/>
              </a:rPr>
              <a:t>Με τη χρηματοδότηση του Υπουργείου Υγείας</a:t>
            </a:r>
            <a:endParaRPr lang="en-US" sz="2200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endParaRPr lang="el-GR" dirty="0" smtClean="0">
              <a:solidFill>
                <a:schemeClr val="bg1"/>
              </a:solidFill>
              <a:latin typeface="Corbe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Τεχνικό">
  <a:themeElements>
    <a:clrScheme name="Τεχνικό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Τεχνικό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Τεχν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367</TotalTime>
  <Words>71</Words>
  <Application>Microsoft Office PowerPoint</Application>
  <PresentationFormat>Προσαρμογή</PresentationFormat>
  <Paragraphs>17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Τεχνικό</vt:lpstr>
      <vt:lpstr>Διαφάνεια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desktop</dc:creator>
  <cp:lastModifiedBy>PPA4</cp:lastModifiedBy>
  <cp:revision>45</cp:revision>
  <dcterms:created xsi:type="dcterms:W3CDTF">2016-09-01T15:04:38Z</dcterms:created>
  <dcterms:modified xsi:type="dcterms:W3CDTF">2016-09-06T07:56:51Z</dcterms:modified>
</cp:coreProperties>
</file>